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1"/>
  </p:notesMasterIdLst>
  <p:sldIdLst>
    <p:sldId id="269" r:id="rId2"/>
    <p:sldId id="632" r:id="rId3"/>
    <p:sldId id="289" r:id="rId4"/>
    <p:sldId id="322" r:id="rId5"/>
    <p:sldId id="631" r:id="rId6"/>
    <p:sldId id="633" r:id="rId7"/>
    <p:sldId id="634" r:id="rId8"/>
    <p:sldId id="635" r:id="rId9"/>
    <p:sldId id="63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0"/>
    <a:srgbClr val="304A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i Williams" userId="0e38b38a-6e7a-4bf4-a48a-09b73c502255" providerId="ADAL" clId="{40B002B2-25EF-4310-8D1F-31FD0EAFB915}"/>
    <pc:docChg chg="modSld">
      <pc:chgData name="Terri Williams" userId="0e38b38a-6e7a-4bf4-a48a-09b73c502255" providerId="ADAL" clId="{40B002B2-25EF-4310-8D1F-31FD0EAFB915}" dt="2022-03-28T17:52:33.237" v="4" actId="255"/>
      <pc:docMkLst>
        <pc:docMk/>
      </pc:docMkLst>
      <pc:sldChg chg="modSp mod">
        <pc:chgData name="Terri Williams" userId="0e38b38a-6e7a-4bf4-a48a-09b73c502255" providerId="ADAL" clId="{40B002B2-25EF-4310-8D1F-31FD0EAFB915}" dt="2022-03-28T17:50:53.472" v="3" actId="14100"/>
        <pc:sldMkLst>
          <pc:docMk/>
          <pc:sldMk cId="0" sldId="269"/>
        </pc:sldMkLst>
        <pc:spChg chg="mod">
          <ac:chgData name="Terri Williams" userId="0e38b38a-6e7a-4bf4-a48a-09b73c502255" providerId="ADAL" clId="{40B002B2-25EF-4310-8D1F-31FD0EAFB915}" dt="2022-03-28T17:50:53.472" v="3" actId="14100"/>
          <ac:spMkLst>
            <pc:docMk/>
            <pc:sldMk cId="0" sldId="269"/>
            <ac:spMk id="12" creationId="{EDF0EFC3-4733-4E4C-B884-5C54D3870B17}"/>
          </ac:spMkLst>
        </pc:spChg>
        <pc:picChg chg="mod">
          <ac:chgData name="Terri Williams" userId="0e38b38a-6e7a-4bf4-a48a-09b73c502255" providerId="ADAL" clId="{40B002B2-25EF-4310-8D1F-31FD0EAFB915}" dt="2022-03-28T17:50:36.472" v="2" actId="1076"/>
          <ac:picMkLst>
            <pc:docMk/>
            <pc:sldMk cId="0" sldId="269"/>
            <ac:picMk id="16" creationId="{010417B2-F6B4-4937-A584-EC2496A4061B}"/>
          </ac:picMkLst>
        </pc:picChg>
      </pc:sldChg>
      <pc:sldChg chg="modSp">
        <pc:chgData name="Terri Williams" userId="0e38b38a-6e7a-4bf4-a48a-09b73c502255" providerId="ADAL" clId="{40B002B2-25EF-4310-8D1F-31FD0EAFB915}" dt="2022-03-28T17:52:33.237" v="4" actId="255"/>
        <pc:sldMkLst>
          <pc:docMk/>
          <pc:sldMk cId="4087582454" sldId="634"/>
        </pc:sldMkLst>
        <pc:graphicFrameChg chg="mod">
          <ac:chgData name="Terri Williams" userId="0e38b38a-6e7a-4bf4-a48a-09b73c502255" providerId="ADAL" clId="{40B002B2-25EF-4310-8D1F-31FD0EAFB915}" dt="2022-03-28T17:52:33.237" v="4" actId="255"/>
          <ac:graphicFrameMkLst>
            <pc:docMk/>
            <pc:sldMk cId="4087582454" sldId="634"/>
            <ac:graphicFrameMk id="13" creationId="{8C11FB75-7855-4F36-B6D8-275A3F9E043B}"/>
          </ac:graphicFrameMkLst>
        </pc:graphicFrameChg>
      </pc:sldChg>
    </pc:docChg>
  </pc:docChgLst>
  <pc:docChgLst>
    <pc:chgData name="Terri Williams" userId="0e38b38a-6e7a-4bf4-a48a-09b73c502255" providerId="ADAL" clId="{622371C8-329C-42CD-A523-7FE2ADCD7D8C}"/>
    <pc:docChg chg="undo custSel addSld delSld modSld sldOrd modMainMaster">
      <pc:chgData name="Terri Williams" userId="0e38b38a-6e7a-4bf4-a48a-09b73c502255" providerId="ADAL" clId="{622371C8-329C-42CD-A523-7FE2ADCD7D8C}" dt="2022-03-30T19:37:38.109" v="1499" actId="20577"/>
      <pc:docMkLst>
        <pc:docMk/>
      </pc:docMkLst>
      <pc:sldChg chg="addSp delSp modSp mod setBg">
        <pc:chgData name="Terri Williams" userId="0e38b38a-6e7a-4bf4-a48a-09b73c502255" providerId="ADAL" clId="{622371C8-329C-42CD-A523-7FE2ADCD7D8C}" dt="2022-03-30T19:37:20.103" v="1491" actId="20577"/>
        <pc:sldMkLst>
          <pc:docMk/>
          <pc:sldMk cId="0" sldId="269"/>
        </pc:sldMkLst>
        <pc:spChg chg="mod">
          <ac:chgData name="Terri Williams" userId="0e38b38a-6e7a-4bf4-a48a-09b73c502255" providerId="ADAL" clId="{622371C8-329C-42CD-A523-7FE2ADCD7D8C}" dt="2022-03-22T22:37:08.336" v="847" actId="1076"/>
          <ac:spMkLst>
            <pc:docMk/>
            <pc:sldMk cId="0" sldId="269"/>
            <ac:spMk id="6" creationId="{00000000-0000-0000-0000-000000000000}"/>
          </ac:spMkLst>
        </pc:spChg>
        <pc:spChg chg="mod">
          <ac:chgData name="Terri Williams" userId="0e38b38a-6e7a-4bf4-a48a-09b73c502255" providerId="ADAL" clId="{622371C8-329C-42CD-A523-7FE2ADCD7D8C}" dt="2022-03-22T22:39:22.146" v="858" actId="1076"/>
          <ac:spMkLst>
            <pc:docMk/>
            <pc:sldMk cId="0" sldId="269"/>
            <ac:spMk id="7" creationId="{00000000-0000-0000-0000-000000000000}"/>
          </ac:spMkLst>
        </pc:spChg>
        <pc:spChg chg="mod">
          <ac:chgData name="Terri Williams" userId="0e38b38a-6e7a-4bf4-a48a-09b73c502255" providerId="ADAL" clId="{622371C8-329C-42CD-A523-7FE2ADCD7D8C}" dt="2022-03-30T19:37:20.103" v="1491" actId="20577"/>
          <ac:spMkLst>
            <pc:docMk/>
            <pc:sldMk cId="0" sldId="269"/>
            <ac:spMk id="9" creationId="{53C652AD-1EDC-446D-B72E-2FDEE97ED64C}"/>
          </ac:spMkLst>
        </pc:spChg>
        <pc:spChg chg="mod">
          <ac:chgData name="Terri Williams" userId="0e38b38a-6e7a-4bf4-a48a-09b73c502255" providerId="ADAL" clId="{622371C8-329C-42CD-A523-7FE2ADCD7D8C}" dt="2022-03-22T22:54:07.330" v="1150" actId="120"/>
          <ac:spMkLst>
            <pc:docMk/>
            <pc:sldMk cId="0" sldId="269"/>
            <ac:spMk id="12" creationId="{EDF0EFC3-4733-4E4C-B884-5C54D3870B17}"/>
          </ac:spMkLst>
        </pc:spChg>
        <pc:grpChg chg="mod">
          <ac:chgData name="Terri Williams" userId="0e38b38a-6e7a-4bf4-a48a-09b73c502255" providerId="ADAL" clId="{622371C8-329C-42CD-A523-7FE2ADCD7D8C}" dt="2022-03-22T22:43:12.887" v="885" actId="14100"/>
          <ac:grpSpMkLst>
            <pc:docMk/>
            <pc:sldMk cId="0" sldId="269"/>
            <ac:grpSpMk id="3" creationId="{00000000-0000-0000-0000-000000000000}"/>
          </ac:grpSpMkLst>
        </pc:grpChg>
        <pc:picChg chg="del mod">
          <ac:chgData name="Terri Williams" userId="0e38b38a-6e7a-4bf4-a48a-09b73c502255" providerId="ADAL" clId="{622371C8-329C-42CD-A523-7FE2ADCD7D8C}" dt="2022-03-22T22:42:31.080" v="878" actId="21"/>
          <ac:picMkLst>
            <pc:docMk/>
            <pc:sldMk cId="0" sldId="269"/>
            <ac:picMk id="8" creationId="{D7D1BF96-C76A-49DF-A050-466F2D23A7E9}"/>
          </ac:picMkLst>
        </pc:picChg>
        <pc:picChg chg="add mod">
          <ac:chgData name="Terri Williams" userId="0e38b38a-6e7a-4bf4-a48a-09b73c502255" providerId="ADAL" clId="{622371C8-329C-42CD-A523-7FE2ADCD7D8C}" dt="2022-03-22T22:42:53.158" v="883" actId="1076"/>
          <ac:picMkLst>
            <pc:docMk/>
            <pc:sldMk cId="0" sldId="269"/>
            <ac:picMk id="16" creationId="{010417B2-F6B4-4937-A584-EC2496A4061B}"/>
          </ac:picMkLst>
        </pc:picChg>
      </pc:sldChg>
      <pc:sldChg chg="addSp delSp modSp mod setBg setClrOvrMap delDesignElem modShow">
        <pc:chgData name="Terri Williams" userId="0e38b38a-6e7a-4bf4-a48a-09b73c502255" providerId="ADAL" clId="{622371C8-329C-42CD-A523-7FE2ADCD7D8C}" dt="2022-03-22T22:52:52.592" v="1087" actId="729"/>
        <pc:sldMkLst>
          <pc:docMk/>
          <pc:sldMk cId="4109133529" sldId="289"/>
        </pc:sldMkLst>
        <pc:spChg chg="mod ord">
          <ac:chgData name="Terri Williams" userId="0e38b38a-6e7a-4bf4-a48a-09b73c502255" providerId="ADAL" clId="{622371C8-329C-42CD-A523-7FE2ADCD7D8C}" dt="2022-03-22T22:30:03.987" v="731" actId="14100"/>
          <ac:spMkLst>
            <pc:docMk/>
            <pc:sldMk cId="4109133529" sldId="289"/>
            <ac:spMk id="3" creationId="{68FA2F6A-9CFC-4308-B687-01E4B0CBB01D}"/>
          </ac:spMkLst>
        </pc:spChg>
        <pc:spChg chg="mod">
          <ac:chgData name="Terri Williams" userId="0e38b38a-6e7a-4bf4-a48a-09b73c502255" providerId="ADAL" clId="{622371C8-329C-42CD-A523-7FE2ADCD7D8C}" dt="2022-03-22T21:58:44.876" v="249" actId="26606"/>
          <ac:spMkLst>
            <pc:docMk/>
            <pc:sldMk cId="4109133529" sldId="289"/>
            <ac:spMk id="8" creationId="{04805306-5283-4BC1-93CB-8304A89AB551}"/>
          </ac:spMkLst>
        </pc:spChg>
        <pc:spChg chg="add del">
          <ac:chgData name="Terri Williams" userId="0e38b38a-6e7a-4bf4-a48a-09b73c502255" providerId="ADAL" clId="{622371C8-329C-42CD-A523-7FE2ADCD7D8C}" dt="2022-03-22T21:50:27.925" v="156"/>
          <ac:spMkLst>
            <pc:docMk/>
            <pc:sldMk cId="4109133529" sldId="289"/>
            <ac:spMk id="10" creationId="{C7FA33FF-088D-4F16-95A2-2C64D353DEA8}"/>
          </ac:spMkLst>
        </pc:spChg>
        <pc:spChg chg="add del">
          <ac:chgData name="Terri Williams" userId="0e38b38a-6e7a-4bf4-a48a-09b73c502255" providerId="ADAL" clId="{622371C8-329C-42CD-A523-7FE2ADCD7D8C}" dt="2022-03-22T21:50:27.925" v="156"/>
          <ac:spMkLst>
            <pc:docMk/>
            <pc:sldMk cId="4109133529" sldId="289"/>
            <ac:spMk id="11" creationId="{A376EFB1-01CF-419F-ABF1-2AF02BBFCBD1}"/>
          </ac:spMkLst>
        </pc:spChg>
        <pc:spChg chg="add del">
          <ac:chgData name="Terri Williams" userId="0e38b38a-6e7a-4bf4-a48a-09b73c502255" providerId="ADAL" clId="{622371C8-329C-42CD-A523-7FE2ADCD7D8C}" dt="2022-03-22T21:50:27.925" v="156"/>
          <ac:spMkLst>
            <pc:docMk/>
            <pc:sldMk cId="4109133529" sldId="289"/>
            <ac:spMk id="12" creationId="{FF9DEA15-78BD-4750-AA18-B9F28A6D5AB8}"/>
          </ac:spMkLst>
        </pc:spChg>
        <pc:spChg chg="add del">
          <ac:chgData name="Terri Williams" userId="0e38b38a-6e7a-4bf4-a48a-09b73c502255" providerId="ADAL" clId="{622371C8-329C-42CD-A523-7FE2ADCD7D8C}" dt="2022-03-22T21:44:43.998" v="125" actId="26606"/>
          <ac:spMkLst>
            <pc:docMk/>
            <pc:sldMk cId="4109133529" sldId="289"/>
            <ac:spMk id="13" creationId="{12609869-9E80-471B-A487-A53288E0E791}"/>
          </ac:spMkLst>
        </pc:spChg>
        <pc:spChg chg="add del">
          <ac:chgData name="Terri Williams" userId="0e38b38a-6e7a-4bf4-a48a-09b73c502255" providerId="ADAL" clId="{622371C8-329C-42CD-A523-7FE2ADCD7D8C}" dt="2022-03-22T21:49:16.615" v="149" actId="26606"/>
          <ac:spMkLst>
            <pc:docMk/>
            <pc:sldMk cId="4109133529" sldId="289"/>
            <ac:spMk id="14" creationId="{C4285719-470E-454C-AF62-8323075F1F5B}"/>
          </ac:spMkLst>
        </pc:spChg>
        <pc:spChg chg="add del">
          <ac:chgData name="Terri Williams" userId="0e38b38a-6e7a-4bf4-a48a-09b73c502255" providerId="ADAL" clId="{622371C8-329C-42CD-A523-7FE2ADCD7D8C}" dt="2022-03-22T21:44:43.998" v="125" actId="26606"/>
          <ac:spMkLst>
            <pc:docMk/>
            <pc:sldMk cId="4109133529" sldId="289"/>
            <ac:spMk id="15" creationId="{7004738A-9D34-43E8-97D2-CA0EED4F8BE0}"/>
          </ac:spMkLst>
        </pc:spChg>
        <pc:spChg chg="add del">
          <ac:chgData name="Terri Williams" userId="0e38b38a-6e7a-4bf4-a48a-09b73c502255" providerId="ADAL" clId="{622371C8-329C-42CD-A523-7FE2ADCD7D8C}" dt="2022-03-22T21:49:16.615" v="149" actId="26606"/>
          <ac:spMkLst>
            <pc:docMk/>
            <pc:sldMk cId="4109133529" sldId="289"/>
            <ac:spMk id="16" creationId="{CD9FE4EF-C4D8-49A0-B2FF-81D8DB7D8A24}"/>
          </ac:spMkLst>
        </pc:spChg>
        <pc:spChg chg="add del">
          <ac:chgData name="Terri Williams" userId="0e38b38a-6e7a-4bf4-a48a-09b73c502255" providerId="ADAL" clId="{622371C8-329C-42CD-A523-7FE2ADCD7D8C}" dt="2022-03-22T21:44:43.998" v="125" actId="26606"/>
          <ac:spMkLst>
            <pc:docMk/>
            <pc:sldMk cId="4109133529" sldId="289"/>
            <ac:spMk id="17" creationId="{B8B8D07F-F13E-443E-BA68-2D26672D76B9}"/>
          </ac:spMkLst>
        </pc:spChg>
        <pc:spChg chg="add del">
          <ac:chgData name="Terri Williams" userId="0e38b38a-6e7a-4bf4-a48a-09b73c502255" providerId="ADAL" clId="{622371C8-329C-42CD-A523-7FE2ADCD7D8C}" dt="2022-03-22T21:49:16.615" v="149" actId="26606"/>
          <ac:spMkLst>
            <pc:docMk/>
            <pc:sldMk cId="4109133529" sldId="289"/>
            <ac:spMk id="18" creationId="{4300840D-0A0B-4512-BACA-B439D5B9C57C}"/>
          </ac:spMkLst>
        </pc:spChg>
        <pc:spChg chg="add del">
          <ac:chgData name="Terri Williams" userId="0e38b38a-6e7a-4bf4-a48a-09b73c502255" providerId="ADAL" clId="{622371C8-329C-42CD-A523-7FE2ADCD7D8C}" dt="2022-03-22T21:44:43.998" v="125" actId="26606"/>
          <ac:spMkLst>
            <pc:docMk/>
            <pc:sldMk cId="4109133529" sldId="289"/>
            <ac:spMk id="19" creationId="{2813A4FA-24A5-41ED-A534-3807D1B2F344}"/>
          </ac:spMkLst>
        </pc:spChg>
        <pc:spChg chg="add del">
          <ac:chgData name="Terri Williams" userId="0e38b38a-6e7a-4bf4-a48a-09b73c502255" providerId="ADAL" clId="{622371C8-329C-42CD-A523-7FE2ADCD7D8C}" dt="2022-03-22T21:49:16.615" v="149" actId="26606"/>
          <ac:spMkLst>
            <pc:docMk/>
            <pc:sldMk cId="4109133529" sldId="289"/>
            <ac:spMk id="20" creationId="{D2B78728-A580-49A7-84F9-6EF6F583ADE0}"/>
          </ac:spMkLst>
        </pc:spChg>
        <pc:spChg chg="add del">
          <ac:chgData name="Terri Williams" userId="0e38b38a-6e7a-4bf4-a48a-09b73c502255" providerId="ADAL" clId="{622371C8-329C-42CD-A523-7FE2ADCD7D8C}" dt="2022-03-22T21:44:43.998" v="125" actId="26606"/>
          <ac:spMkLst>
            <pc:docMk/>
            <pc:sldMk cId="4109133529" sldId="289"/>
            <ac:spMk id="21" creationId="{C3944F27-CA70-4E84-A51A-E6BF89558979}"/>
          </ac:spMkLst>
        </pc:spChg>
        <pc:spChg chg="add del">
          <ac:chgData name="Terri Williams" userId="0e38b38a-6e7a-4bf4-a48a-09b73c502255" providerId="ADAL" clId="{622371C8-329C-42CD-A523-7FE2ADCD7D8C}" dt="2022-03-22T21:49:16.615" v="149" actId="26606"/>
          <ac:spMkLst>
            <pc:docMk/>
            <pc:sldMk cId="4109133529" sldId="289"/>
            <ac:spMk id="22" creationId="{38FAA1A1-D861-433F-88FA-1E9D6FD31D11}"/>
          </ac:spMkLst>
        </pc:spChg>
        <pc:spChg chg="add del">
          <ac:chgData name="Terri Williams" userId="0e38b38a-6e7a-4bf4-a48a-09b73c502255" providerId="ADAL" clId="{622371C8-329C-42CD-A523-7FE2ADCD7D8C}" dt="2022-03-22T21:47:09.791" v="134"/>
          <ac:spMkLst>
            <pc:docMk/>
            <pc:sldMk cId="4109133529" sldId="289"/>
            <ac:spMk id="23" creationId="{56C20283-73E0-40EC-8AD8-057F581F64C2}"/>
          </ac:spMkLst>
        </pc:spChg>
        <pc:spChg chg="add del">
          <ac:chgData name="Terri Williams" userId="0e38b38a-6e7a-4bf4-a48a-09b73c502255" providerId="ADAL" clId="{622371C8-329C-42CD-A523-7FE2ADCD7D8C}" dt="2022-03-22T21:47:09.791" v="134"/>
          <ac:spMkLst>
            <pc:docMk/>
            <pc:sldMk cId="4109133529" sldId="289"/>
            <ac:spMk id="24" creationId="{3FCC729B-E528-40C3-82D3-BA4375575E87}"/>
          </ac:spMkLst>
        </pc:spChg>
        <pc:spChg chg="add del">
          <ac:chgData name="Terri Williams" userId="0e38b38a-6e7a-4bf4-a48a-09b73c502255" providerId="ADAL" clId="{622371C8-329C-42CD-A523-7FE2ADCD7D8C}" dt="2022-03-22T21:47:09.791" v="134"/>
          <ac:spMkLst>
            <pc:docMk/>
            <pc:sldMk cId="4109133529" sldId="289"/>
            <ac:spMk id="25" creationId="{58F1FB8D-1842-4A04-998D-6CF047AB2790}"/>
          </ac:spMkLst>
        </pc:spChg>
        <pc:spChg chg="add del">
          <ac:chgData name="Terri Williams" userId="0e38b38a-6e7a-4bf4-a48a-09b73c502255" providerId="ADAL" clId="{622371C8-329C-42CD-A523-7FE2ADCD7D8C}" dt="2022-03-22T21:51:40.615" v="159" actId="26606"/>
          <ac:spMkLst>
            <pc:docMk/>
            <pc:sldMk cId="4109133529" sldId="289"/>
            <ac:spMk id="26" creationId="{3346177D-ADC4-4968-B747-5CFCD390B5B9}"/>
          </ac:spMkLst>
        </pc:spChg>
        <pc:spChg chg="add del">
          <ac:chgData name="Terri Williams" userId="0e38b38a-6e7a-4bf4-a48a-09b73c502255" providerId="ADAL" clId="{622371C8-329C-42CD-A523-7FE2ADCD7D8C}" dt="2022-03-22T21:49:16.615" v="149" actId="26606"/>
          <ac:spMkLst>
            <pc:docMk/>
            <pc:sldMk cId="4109133529" sldId="289"/>
            <ac:spMk id="27" creationId="{8D71EDA1-87BF-4D5D-AB79-F346FD19278A}"/>
          </ac:spMkLst>
        </pc:spChg>
        <pc:spChg chg="add del">
          <ac:chgData name="Terri Williams" userId="0e38b38a-6e7a-4bf4-a48a-09b73c502255" providerId="ADAL" clId="{622371C8-329C-42CD-A523-7FE2ADCD7D8C}" dt="2022-03-22T21:51:40.615" v="159" actId="26606"/>
          <ac:spMkLst>
            <pc:docMk/>
            <pc:sldMk cId="4109133529" sldId="289"/>
            <ac:spMk id="28" creationId="{0844A943-BF79-4FEA-ABB1-3BD54D236606}"/>
          </ac:spMkLst>
        </pc:spChg>
        <pc:spChg chg="add del">
          <ac:chgData name="Terri Williams" userId="0e38b38a-6e7a-4bf4-a48a-09b73c502255" providerId="ADAL" clId="{622371C8-329C-42CD-A523-7FE2ADCD7D8C}" dt="2022-03-22T21:51:40.615" v="159" actId="26606"/>
          <ac:spMkLst>
            <pc:docMk/>
            <pc:sldMk cId="4109133529" sldId="289"/>
            <ac:spMk id="29" creationId="{6437CC72-F4A8-4DC3-AFAB-D22C482C8100}"/>
          </ac:spMkLst>
        </pc:spChg>
        <pc:spChg chg="add">
          <ac:chgData name="Terri Williams" userId="0e38b38a-6e7a-4bf4-a48a-09b73c502255" providerId="ADAL" clId="{622371C8-329C-42CD-A523-7FE2ADCD7D8C}" dt="2022-03-22T21:58:44.876" v="249" actId="26606"/>
          <ac:spMkLst>
            <pc:docMk/>
            <pc:sldMk cId="4109133529" sldId="289"/>
            <ac:spMk id="30" creationId="{12609869-9E80-471B-A487-A53288E0E791}"/>
          </ac:spMkLst>
        </pc:spChg>
        <pc:spChg chg="add del">
          <ac:chgData name="Terri Williams" userId="0e38b38a-6e7a-4bf4-a48a-09b73c502255" providerId="ADAL" clId="{622371C8-329C-42CD-A523-7FE2ADCD7D8C}" dt="2022-03-22T21:51:49.913" v="163" actId="26606"/>
          <ac:spMkLst>
            <pc:docMk/>
            <pc:sldMk cId="4109133529" sldId="289"/>
            <ac:spMk id="31" creationId="{C7FA33FF-088D-4F16-95A2-2C64D353DEA8}"/>
          </ac:spMkLst>
        </pc:spChg>
        <pc:spChg chg="add del">
          <ac:chgData name="Terri Williams" userId="0e38b38a-6e7a-4bf4-a48a-09b73c502255" providerId="ADAL" clId="{622371C8-329C-42CD-A523-7FE2ADCD7D8C}" dt="2022-03-22T21:51:49.913" v="163" actId="26606"/>
          <ac:spMkLst>
            <pc:docMk/>
            <pc:sldMk cId="4109133529" sldId="289"/>
            <ac:spMk id="32" creationId="{A376EFB1-01CF-419F-ABF1-2AF02BBFCBD1}"/>
          </ac:spMkLst>
        </pc:spChg>
        <pc:spChg chg="add del">
          <ac:chgData name="Terri Williams" userId="0e38b38a-6e7a-4bf4-a48a-09b73c502255" providerId="ADAL" clId="{622371C8-329C-42CD-A523-7FE2ADCD7D8C}" dt="2022-03-22T21:51:49.913" v="163" actId="26606"/>
          <ac:spMkLst>
            <pc:docMk/>
            <pc:sldMk cId="4109133529" sldId="289"/>
            <ac:spMk id="33" creationId="{FF9DEA15-78BD-4750-AA18-B9F28A6D5AB8}"/>
          </ac:spMkLst>
        </pc:spChg>
        <pc:spChg chg="add">
          <ac:chgData name="Terri Williams" userId="0e38b38a-6e7a-4bf4-a48a-09b73c502255" providerId="ADAL" clId="{622371C8-329C-42CD-A523-7FE2ADCD7D8C}" dt="2022-03-22T21:58:44.876" v="249" actId="26606"/>
          <ac:spMkLst>
            <pc:docMk/>
            <pc:sldMk cId="4109133529" sldId="289"/>
            <ac:spMk id="34" creationId="{7004738A-9D34-43E8-97D2-CA0EED4F8BE0}"/>
          </ac:spMkLst>
        </pc:spChg>
        <pc:spChg chg="add">
          <ac:chgData name="Terri Williams" userId="0e38b38a-6e7a-4bf4-a48a-09b73c502255" providerId="ADAL" clId="{622371C8-329C-42CD-A523-7FE2ADCD7D8C}" dt="2022-03-22T21:58:44.876" v="249" actId="26606"/>
          <ac:spMkLst>
            <pc:docMk/>
            <pc:sldMk cId="4109133529" sldId="289"/>
            <ac:spMk id="35" creationId="{B8B8D07F-F13E-443E-BA68-2D26672D76B9}"/>
          </ac:spMkLst>
        </pc:spChg>
        <pc:spChg chg="add">
          <ac:chgData name="Terri Williams" userId="0e38b38a-6e7a-4bf4-a48a-09b73c502255" providerId="ADAL" clId="{622371C8-329C-42CD-A523-7FE2ADCD7D8C}" dt="2022-03-22T21:58:44.876" v="249" actId="26606"/>
          <ac:spMkLst>
            <pc:docMk/>
            <pc:sldMk cId="4109133529" sldId="289"/>
            <ac:spMk id="36" creationId="{2813A4FA-24A5-41ED-A534-3807D1B2F344}"/>
          </ac:spMkLst>
        </pc:spChg>
        <pc:spChg chg="add">
          <ac:chgData name="Terri Williams" userId="0e38b38a-6e7a-4bf4-a48a-09b73c502255" providerId="ADAL" clId="{622371C8-329C-42CD-A523-7FE2ADCD7D8C}" dt="2022-03-22T21:58:44.876" v="249" actId="26606"/>
          <ac:spMkLst>
            <pc:docMk/>
            <pc:sldMk cId="4109133529" sldId="289"/>
            <ac:spMk id="37" creationId="{C3944F27-CA70-4E84-A51A-E6BF89558979}"/>
          </ac:spMkLst>
        </pc:spChg>
        <pc:spChg chg="add del">
          <ac:chgData name="Terri Williams" userId="0e38b38a-6e7a-4bf4-a48a-09b73c502255" providerId="ADAL" clId="{622371C8-329C-42CD-A523-7FE2ADCD7D8C}" dt="2022-03-22T21:56:53.722" v="229" actId="26606"/>
          <ac:spMkLst>
            <pc:docMk/>
            <pc:sldMk cId="4109133529" sldId="289"/>
            <ac:spMk id="38" creationId="{56C20283-73E0-40EC-8AD8-057F581F64C2}"/>
          </ac:spMkLst>
        </pc:spChg>
        <pc:spChg chg="add del">
          <ac:chgData name="Terri Williams" userId="0e38b38a-6e7a-4bf4-a48a-09b73c502255" providerId="ADAL" clId="{622371C8-329C-42CD-A523-7FE2ADCD7D8C}" dt="2022-03-22T21:56:53.722" v="229" actId="26606"/>
          <ac:spMkLst>
            <pc:docMk/>
            <pc:sldMk cId="4109133529" sldId="289"/>
            <ac:spMk id="40" creationId="{3FCC729B-E528-40C3-82D3-BA4375575E87}"/>
          </ac:spMkLst>
        </pc:spChg>
        <pc:spChg chg="add del">
          <ac:chgData name="Terri Williams" userId="0e38b38a-6e7a-4bf4-a48a-09b73c502255" providerId="ADAL" clId="{622371C8-329C-42CD-A523-7FE2ADCD7D8C}" dt="2022-03-22T21:56:53.722" v="229" actId="26606"/>
          <ac:spMkLst>
            <pc:docMk/>
            <pc:sldMk cId="4109133529" sldId="289"/>
            <ac:spMk id="42" creationId="{58F1FB8D-1842-4A04-998D-6CF047AB2790}"/>
          </ac:spMkLst>
        </pc:spChg>
        <pc:spChg chg="add del">
          <ac:chgData name="Terri Williams" userId="0e38b38a-6e7a-4bf4-a48a-09b73c502255" providerId="ADAL" clId="{622371C8-329C-42CD-A523-7FE2ADCD7D8C}" dt="2022-03-22T21:58:13.877" v="243"/>
          <ac:spMkLst>
            <pc:docMk/>
            <pc:sldMk cId="4109133529" sldId="289"/>
            <ac:spMk id="47" creationId="{3346177D-ADC4-4968-B747-5CFCD390B5B9}"/>
          </ac:spMkLst>
        </pc:spChg>
        <pc:spChg chg="add del">
          <ac:chgData name="Terri Williams" userId="0e38b38a-6e7a-4bf4-a48a-09b73c502255" providerId="ADAL" clId="{622371C8-329C-42CD-A523-7FE2ADCD7D8C}" dt="2022-03-22T21:58:13.877" v="243"/>
          <ac:spMkLst>
            <pc:docMk/>
            <pc:sldMk cId="4109133529" sldId="289"/>
            <ac:spMk id="49" creationId="{0844A943-BF79-4FEA-ABB1-3BD54D236606}"/>
          </ac:spMkLst>
        </pc:spChg>
        <pc:spChg chg="add del">
          <ac:chgData name="Terri Williams" userId="0e38b38a-6e7a-4bf4-a48a-09b73c502255" providerId="ADAL" clId="{622371C8-329C-42CD-A523-7FE2ADCD7D8C}" dt="2022-03-22T21:58:13.877" v="243"/>
          <ac:spMkLst>
            <pc:docMk/>
            <pc:sldMk cId="4109133529" sldId="289"/>
            <ac:spMk id="51" creationId="{6437CC72-F4A8-4DC3-AFAB-D22C482C8100}"/>
          </ac:spMkLst>
        </pc:spChg>
        <pc:picChg chg="mod">
          <ac:chgData name="Terri Williams" userId="0e38b38a-6e7a-4bf4-a48a-09b73c502255" providerId="ADAL" clId="{622371C8-329C-42CD-A523-7FE2ADCD7D8C}" dt="2022-03-22T21:58:44.876" v="249" actId="26606"/>
          <ac:picMkLst>
            <pc:docMk/>
            <pc:sldMk cId="4109133529" sldId="289"/>
            <ac:picMk id="4" creationId="{14AB0B2B-83EB-430A-8CB1-E488EF40E589}"/>
          </ac:picMkLst>
        </pc:picChg>
      </pc:sldChg>
      <pc:sldChg chg="addSp delSp modSp mod setBg setClrOvrMap delDesignElem modShow">
        <pc:chgData name="Terri Williams" userId="0e38b38a-6e7a-4bf4-a48a-09b73c502255" providerId="ADAL" clId="{622371C8-329C-42CD-A523-7FE2ADCD7D8C}" dt="2022-03-22T22:52:58.652" v="1088" actId="729"/>
        <pc:sldMkLst>
          <pc:docMk/>
          <pc:sldMk cId="3909591272" sldId="322"/>
        </pc:sldMkLst>
        <pc:spChg chg="mod ord">
          <ac:chgData name="Terri Williams" userId="0e38b38a-6e7a-4bf4-a48a-09b73c502255" providerId="ADAL" clId="{622371C8-329C-42CD-A523-7FE2ADCD7D8C}" dt="2022-03-22T22:30:29.467" v="734" actId="255"/>
          <ac:spMkLst>
            <pc:docMk/>
            <pc:sldMk cId="3909591272" sldId="322"/>
            <ac:spMk id="3" creationId="{68FA2F6A-9CFC-4308-B687-01E4B0CBB01D}"/>
          </ac:spMkLst>
        </pc:spChg>
        <pc:spChg chg="mod">
          <ac:chgData name="Terri Williams" userId="0e38b38a-6e7a-4bf4-a48a-09b73c502255" providerId="ADAL" clId="{622371C8-329C-42CD-A523-7FE2ADCD7D8C}" dt="2022-03-22T21:58:40.175" v="248" actId="26606"/>
          <ac:spMkLst>
            <pc:docMk/>
            <pc:sldMk cId="3909591272" sldId="322"/>
            <ac:spMk id="8" creationId="{04805306-5283-4BC1-93CB-8304A89AB551}"/>
          </ac:spMkLst>
        </pc:spChg>
        <pc:spChg chg="add del">
          <ac:chgData name="Terri Williams" userId="0e38b38a-6e7a-4bf4-a48a-09b73c502255" providerId="ADAL" clId="{622371C8-329C-42CD-A523-7FE2ADCD7D8C}" dt="2022-03-22T21:58:25.690" v="245" actId="26606"/>
          <ac:spMkLst>
            <pc:docMk/>
            <pc:sldMk cId="3909591272" sldId="322"/>
            <ac:spMk id="10" creationId="{12609869-9E80-471B-A487-A53288E0E791}"/>
          </ac:spMkLst>
        </pc:spChg>
        <pc:spChg chg="add del">
          <ac:chgData name="Terri Williams" userId="0e38b38a-6e7a-4bf4-a48a-09b73c502255" providerId="ADAL" clId="{622371C8-329C-42CD-A523-7FE2ADCD7D8C}" dt="2022-03-22T21:58:25.690" v="245" actId="26606"/>
          <ac:spMkLst>
            <pc:docMk/>
            <pc:sldMk cId="3909591272" sldId="322"/>
            <ac:spMk id="11" creationId="{7004738A-9D34-43E8-97D2-CA0EED4F8BE0}"/>
          </ac:spMkLst>
        </pc:spChg>
        <pc:spChg chg="add del">
          <ac:chgData name="Terri Williams" userId="0e38b38a-6e7a-4bf4-a48a-09b73c502255" providerId="ADAL" clId="{622371C8-329C-42CD-A523-7FE2ADCD7D8C}" dt="2022-03-22T21:58:25.690" v="245" actId="26606"/>
          <ac:spMkLst>
            <pc:docMk/>
            <pc:sldMk cId="3909591272" sldId="322"/>
            <ac:spMk id="12" creationId="{B8B8D07F-F13E-443E-BA68-2D26672D76B9}"/>
          </ac:spMkLst>
        </pc:spChg>
        <pc:spChg chg="add del">
          <ac:chgData name="Terri Williams" userId="0e38b38a-6e7a-4bf4-a48a-09b73c502255" providerId="ADAL" clId="{622371C8-329C-42CD-A523-7FE2ADCD7D8C}" dt="2022-03-22T21:56:31.784" v="228" actId="26606"/>
          <ac:spMkLst>
            <pc:docMk/>
            <pc:sldMk cId="3909591272" sldId="322"/>
            <ac:spMk id="13" creationId="{56C20283-73E0-40EC-8AD8-057F581F64C2}"/>
          </ac:spMkLst>
        </pc:spChg>
        <pc:spChg chg="add del">
          <ac:chgData name="Terri Williams" userId="0e38b38a-6e7a-4bf4-a48a-09b73c502255" providerId="ADAL" clId="{622371C8-329C-42CD-A523-7FE2ADCD7D8C}" dt="2022-03-22T21:56:31.784" v="228" actId="26606"/>
          <ac:spMkLst>
            <pc:docMk/>
            <pc:sldMk cId="3909591272" sldId="322"/>
            <ac:spMk id="15" creationId="{3FCC729B-E528-40C3-82D3-BA4375575E87}"/>
          </ac:spMkLst>
        </pc:spChg>
        <pc:spChg chg="add del">
          <ac:chgData name="Terri Williams" userId="0e38b38a-6e7a-4bf4-a48a-09b73c502255" providerId="ADAL" clId="{622371C8-329C-42CD-A523-7FE2ADCD7D8C}" dt="2022-03-22T21:56:31.784" v="228" actId="26606"/>
          <ac:spMkLst>
            <pc:docMk/>
            <pc:sldMk cId="3909591272" sldId="322"/>
            <ac:spMk id="17" creationId="{58F1FB8D-1842-4A04-998D-6CF047AB2790}"/>
          </ac:spMkLst>
        </pc:spChg>
        <pc:spChg chg="add del">
          <ac:chgData name="Terri Williams" userId="0e38b38a-6e7a-4bf4-a48a-09b73c502255" providerId="ADAL" clId="{622371C8-329C-42CD-A523-7FE2ADCD7D8C}" dt="2022-03-22T21:58:25.690" v="245" actId="26606"/>
          <ac:spMkLst>
            <pc:docMk/>
            <pc:sldMk cId="3909591272" sldId="322"/>
            <ac:spMk id="19" creationId="{2813A4FA-24A5-41ED-A534-3807D1B2F344}"/>
          </ac:spMkLst>
        </pc:spChg>
        <pc:spChg chg="add del">
          <ac:chgData name="Terri Williams" userId="0e38b38a-6e7a-4bf4-a48a-09b73c502255" providerId="ADAL" clId="{622371C8-329C-42CD-A523-7FE2ADCD7D8C}" dt="2022-03-22T21:58:25.690" v="245" actId="26606"/>
          <ac:spMkLst>
            <pc:docMk/>
            <pc:sldMk cId="3909591272" sldId="322"/>
            <ac:spMk id="21" creationId="{C3944F27-CA70-4E84-A51A-E6BF89558979}"/>
          </ac:spMkLst>
        </pc:spChg>
        <pc:spChg chg="add del">
          <ac:chgData name="Terri Williams" userId="0e38b38a-6e7a-4bf4-a48a-09b73c502255" providerId="ADAL" clId="{622371C8-329C-42CD-A523-7FE2ADCD7D8C}" dt="2022-03-22T21:56:31.773" v="227" actId="26606"/>
          <ac:spMkLst>
            <pc:docMk/>
            <pc:sldMk cId="3909591272" sldId="322"/>
            <ac:spMk id="22" creationId="{5D13CC36-B950-4F02-9BAF-9A7EB267398C}"/>
          </ac:spMkLst>
        </pc:spChg>
        <pc:spChg chg="add del">
          <ac:chgData name="Terri Williams" userId="0e38b38a-6e7a-4bf4-a48a-09b73c502255" providerId="ADAL" clId="{622371C8-329C-42CD-A523-7FE2ADCD7D8C}" dt="2022-03-22T21:58:40.175" v="248" actId="26606"/>
          <ac:spMkLst>
            <pc:docMk/>
            <pc:sldMk cId="3909591272" sldId="322"/>
            <ac:spMk id="23" creationId="{8D71EDA1-87BF-4D5D-AB79-F346FD19278A}"/>
          </ac:spMkLst>
        </pc:spChg>
        <pc:spChg chg="add del">
          <ac:chgData name="Terri Williams" userId="0e38b38a-6e7a-4bf4-a48a-09b73c502255" providerId="ADAL" clId="{622371C8-329C-42CD-A523-7FE2ADCD7D8C}" dt="2022-03-22T21:56:31.773" v="227" actId="26606"/>
          <ac:spMkLst>
            <pc:docMk/>
            <pc:sldMk cId="3909591272" sldId="322"/>
            <ac:spMk id="24" creationId="{4F2E2428-58BA-458D-AA54-05502E63F32F}"/>
          </ac:spMkLst>
        </pc:spChg>
        <pc:spChg chg="add del">
          <ac:chgData name="Terri Williams" userId="0e38b38a-6e7a-4bf4-a48a-09b73c502255" providerId="ADAL" clId="{622371C8-329C-42CD-A523-7FE2ADCD7D8C}" dt="2022-03-22T21:58:40.175" v="248" actId="26606"/>
          <ac:spMkLst>
            <pc:docMk/>
            <pc:sldMk cId="3909591272" sldId="322"/>
            <ac:spMk id="25" creationId="{C4285719-470E-454C-AF62-8323075F1F5B}"/>
          </ac:spMkLst>
        </pc:spChg>
        <pc:spChg chg="add del">
          <ac:chgData name="Terri Williams" userId="0e38b38a-6e7a-4bf4-a48a-09b73c502255" providerId="ADAL" clId="{622371C8-329C-42CD-A523-7FE2ADCD7D8C}" dt="2022-03-22T21:58:13.877" v="243"/>
          <ac:spMkLst>
            <pc:docMk/>
            <pc:sldMk cId="3909591272" sldId="322"/>
            <ac:spMk id="26" creationId="{6437CC72-F4A8-4DC3-AFAB-D22C482C8100}"/>
          </ac:spMkLst>
        </pc:spChg>
        <pc:spChg chg="add del">
          <ac:chgData name="Terri Williams" userId="0e38b38a-6e7a-4bf4-a48a-09b73c502255" providerId="ADAL" clId="{622371C8-329C-42CD-A523-7FE2ADCD7D8C}" dt="2022-03-22T21:58:13.877" v="243"/>
          <ac:spMkLst>
            <pc:docMk/>
            <pc:sldMk cId="3909591272" sldId="322"/>
            <ac:spMk id="27" creationId="{3346177D-ADC4-4968-B747-5CFCD390B5B9}"/>
          </ac:spMkLst>
        </pc:spChg>
        <pc:spChg chg="add del">
          <ac:chgData name="Terri Williams" userId="0e38b38a-6e7a-4bf4-a48a-09b73c502255" providerId="ADAL" clId="{622371C8-329C-42CD-A523-7FE2ADCD7D8C}" dt="2022-03-22T21:58:13.877" v="243"/>
          <ac:spMkLst>
            <pc:docMk/>
            <pc:sldMk cId="3909591272" sldId="322"/>
            <ac:spMk id="28" creationId="{0844A943-BF79-4FEA-ABB1-3BD54D236606}"/>
          </ac:spMkLst>
        </pc:spChg>
        <pc:spChg chg="add del">
          <ac:chgData name="Terri Williams" userId="0e38b38a-6e7a-4bf4-a48a-09b73c502255" providerId="ADAL" clId="{622371C8-329C-42CD-A523-7FE2ADCD7D8C}" dt="2022-03-22T21:58:40.175" v="248" actId="26606"/>
          <ac:spMkLst>
            <pc:docMk/>
            <pc:sldMk cId="3909591272" sldId="322"/>
            <ac:spMk id="29" creationId="{CD9FE4EF-C4D8-49A0-B2FF-81D8DB7D8A24}"/>
          </ac:spMkLst>
        </pc:spChg>
        <pc:spChg chg="add del">
          <ac:chgData name="Terri Williams" userId="0e38b38a-6e7a-4bf4-a48a-09b73c502255" providerId="ADAL" clId="{622371C8-329C-42CD-A523-7FE2ADCD7D8C}" dt="2022-03-22T21:58:40.175" v="248" actId="26606"/>
          <ac:spMkLst>
            <pc:docMk/>
            <pc:sldMk cId="3909591272" sldId="322"/>
            <ac:spMk id="30" creationId="{4300840D-0A0B-4512-BACA-B439D5B9C57C}"/>
          </ac:spMkLst>
        </pc:spChg>
        <pc:spChg chg="add del">
          <ac:chgData name="Terri Williams" userId="0e38b38a-6e7a-4bf4-a48a-09b73c502255" providerId="ADAL" clId="{622371C8-329C-42CD-A523-7FE2ADCD7D8C}" dt="2022-03-22T21:58:40.175" v="248" actId="26606"/>
          <ac:spMkLst>
            <pc:docMk/>
            <pc:sldMk cId="3909591272" sldId="322"/>
            <ac:spMk id="31" creationId="{D2B78728-A580-49A7-84F9-6EF6F583ADE0}"/>
          </ac:spMkLst>
        </pc:spChg>
        <pc:spChg chg="add del">
          <ac:chgData name="Terri Williams" userId="0e38b38a-6e7a-4bf4-a48a-09b73c502255" providerId="ADAL" clId="{622371C8-329C-42CD-A523-7FE2ADCD7D8C}" dt="2022-03-22T21:58:40.175" v="248" actId="26606"/>
          <ac:spMkLst>
            <pc:docMk/>
            <pc:sldMk cId="3909591272" sldId="322"/>
            <ac:spMk id="32" creationId="{38FAA1A1-D861-433F-88FA-1E9D6FD31D11}"/>
          </ac:spMkLst>
        </pc:spChg>
        <pc:spChg chg="add">
          <ac:chgData name="Terri Williams" userId="0e38b38a-6e7a-4bf4-a48a-09b73c502255" providerId="ADAL" clId="{622371C8-329C-42CD-A523-7FE2ADCD7D8C}" dt="2022-03-22T21:58:40.175" v="248" actId="26606"/>
          <ac:spMkLst>
            <pc:docMk/>
            <pc:sldMk cId="3909591272" sldId="322"/>
            <ac:spMk id="37" creationId="{12609869-9E80-471B-A487-A53288E0E791}"/>
          </ac:spMkLst>
        </pc:spChg>
        <pc:spChg chg="add">
          <ac:chgData name="Terri Williams" userId="0e38b38a-6e7a-4bf4-a48a-09b73c502255" providerId="ADAL" clId="{622371C8-329C-42CD-A523-7FE2ADCD7D8C}" dt="2022-03-22T21:58:40.175" v="248" actId="26606"/>
          <ac:spMkLst>
            <pc:docMk/>
            <pc:sldMk cId="3909591272" sldId="322"/>
            <ac:spMk id="39" creationId="{7004738A-9D34-43E8-97D2-CA0EED4F8BE0}"/>
          </ac:spMkLst>
        </pc:spChg>
        <pc:spChg chg="add">
          <ac:chgData name="Terri Williams" userId="0e38b38a-6e7a-4bf4-a48a-09b73c502255" providerId="ADAL" clId="{622371C8-329C-42CD-A523-7FE2ADCD7D8C}" dt="2022-03-22T21:58:40.175" v="248" actId="26606"/>
          <ac:spMkLst>
            <pc:docMk/>
            <pc:sldMk cId="3909591272" sldId="322"/>
            <ac:spMk id="41" creationId="{B8B8D07F-F13E-443E-BA68-2D26672D76B9}"/>
          </ac:spMkLst>
        </pc:spChg>
        <pc:spChg chg="add">
          <ac:chgData name="Terri Williams" userId="0e38b38a-6e7a-4bf4-a48a-09b73c502255" providerId="ADAL" clId="{622371C8-329C-42CD-A523-7FE2ADCD7D8C}" dt="2022-03-22T21:58:40.175" v="248" actId="26606"/>
          <ac:spMkLst>
            <pc:docMk/>
            <pc:sldMk cId="3909591272" sldId="322"/>
            <ac:spMk id="43" creationId="{2813A4FA-24A5-41ED-A534-3807D1B2F344}"/>
          </ac:spMkLst>
        </pc:spChg>
        <pc:spChg chg="add">
          <ac:chgData name="Terri Williams" userId="0e38b38a-6e7a-4bf4-a48a-09b73c502255" providerId="ADAL" clId="{622371C8-329C-42CD-A523-7FE2ADCD7D8C}" dt="2022-03-22T21:58:40.175" v="248" actId="26606"/>
          <ac:spMkLst>
            <pc:docMk/>
            <pc:sldMk cId="3909591272" sldId="322"/>
            <ac:spMk id="45" creationId="{C3944F27-CA70-4E84-A51A-E6BF89558979}"/>
          </ac:spMkLst>
        </pc:spChg>
        <pc:picChg chg="mod ord">
          <ac:chgData name="Terri Williams" userId="0e38b38a-6e7a-4bf4-a48a-09b73c502255" providerId="ADAL" clId="{622371C8-329C-42CD-A523-7FE2ADCD7D8C}" dt="2022-03-22T21:58:40.175" v="248" actId="26606"/>
          <ac:picMkLst>
            <pc:docMk/>
            <pc:sldMk cId="3909591272" sldId="322"/>
            <ac:picMk id="4" creationId="{14AB0B2B-83EB-430A-8CB1-E488EF40E589}"/>
          </ac:picMkLst>
        </pc:picChg>
      </pc:sldChg>
      <pc:sldChg chg="delSp del mod">
        <pc:chgData name="Terri Williams" userId="0e38b38a-6e7a-4bf4-a48a-09b73c502255" providerId="ADAL" clId="{622371C8-329C-42CD-A523-7FE2ADCD7D8C}" dt="2022-03-22T21:43:49.943" v="122" actId="2696"/>
        <pc:sldMkLst>
          <pc:docMk/>
          <pc:sldMk cId="45185094" sldId="331"/>
        </pc:sldMkLst>
        <pc:picChg chg="del">
          <ac:chgData name="Terri Williams" userId="0e38b38a-6e7a-4bf4-a48a-09b73c502255" providerId="ADAL" clId="{622371C8-329C-42CD-A523-7FE2ADCD7D8C}" dt="2022-03-22T21:41:01.710" v="0" actId="21"/>
          <ac:picMkLst>
            <pc:docMk/>
            <pc:sldMk cId="45185094" sldId="331"/>
            <ac:picMk id="4" creationId="{14AB0B2B-83EB-430A-8CB1-E488EF40E589}"/>
          </ac:picMkLst>
        </pc:picChg>
      </pc:sldChg>
      <pc:sldChg chg="del">
        <pc:chgData name="Terri Williams" userId="0e38b38a-6e7a-4bf4-a48a-09b73c502255" providerId="ADAL" clId="{622371C8-329C-42CD-A523-7FE2ADCD7D8C}" dt="2022-03-22T21:43:52.624" v="123" actId="2696"/>
        <pc:sldMkLst>
          <pc:docMk/>
          <pc:sldMk cId="1986763792" sldId="626"/>
        </pc:sldMkLst>
      </pc:sldChg>
      <pc:sldChg chg="del">
        <pc:chgData name="Terri Williams" userId="0e38b38a-6e7a-4bf4-a48a-09b73c502255" providerId="ADAL" clId="{622371C8-329C-42CD-A523-7FE2ADCD7D8C}" dt="2022-03-22T21:43:45.968" v="121" actId="2696"/>
        <pc:sldMkLst>
          <pc:docMk/>
          <pc:sldMk cId="3038836135" sldId="628"/>
        </pc:sldMkLst>
      </pc:sldChg>
      <pc:sldChg chg="addSp modSp mod setBg">
        <pc:chgData name="Terri Williams" userId="0e38b38a-6e7a-4bf4-a48a-09b73c502255" providerId="ADAL" clId="{622371C8-329C-42CD-A523-7FE2ADCD7D8C}" dt="2022-03-30T19:37:38.109" v="1499" actId="20577"/>
        <pc:sldMkLst>
          <pc:docMk/>
          <pc:sldMk cId="3382986677" sldId="630"/>
        </pc:sldMkLst>
        <pc:spChg chg="mod">
          <ac:chgData name="Terri Williams" userId="0e38b38a-6e7a-4bf4-a48a-09b73c502255" providerId="ADAL" clId="{622371C8-329C-42CD-A523-7FE2ADCD7D8C}" dt="2022-03-22T22:41:25.762" v="873" actId="1076"/>
          <ac:spMkLst>
            <pc:docMk/>
            <pc:sldMk cId="3382986677" sldId="630"/>
            <ac:spMk id="2" creationId="{00000000-0000-0000-0000-000000000000}"/>
          </ac:spMkLst>
        </pc:spChg>
        <pc:spChg chg="mod">
          <ac:chgData name="Terri Williams" userId="0e38b38a-6e7a-4bf4-a48a-09b73c502255" providerId="ADAL" clId="{622371C8-329C-42CD-A523-7FE2ADCD7D8C}" dt="2022-03-22T22:41:58.806" v="876" actId="14100"/>
          <ac:spMkLst>
            <pc:docMk/>
            <pc:sldMk cId="3382986677" sldId="630"/>
            <ac:spMk id="4" creationId="{00000000-0000-0000-0000-000000000000}"/>
          </ac:spMkLst>
        </pc:spChg>
        <pc:spChg chg="mod">
          <ac:chgData name="Terri Williams" userId="0e38b38a-6e7a-4bf4-a48a-09b73c502255" providerId="ADAL" clId="{622371C8-329C-42CD-A523-7FE2ADCD7D8C}" dt="2022-03-30T19:37:38.109" v="1499" actId="20577"/>
          <ac:spMkLst>
            <pc:docMk/>
            <pc:sldMk cId="3382986677" sldId="630"/>
            <ac:spMk id="12" creationId="{58C4DD33-4621-465A-93E5-799FB63CF93B}"/>
          </ac:spMkLst>
        </pc:spChg>
        <pc:spChg chg="mod">
          <ac:chgData name="Terri Williams" userId="0e38b38a-6e7a-4bf4-a48a-09b73c502255" providerId="ADAL" clId="{622371C8-329C-42CD-A523-7FE2ADCD7D8C}" dt="2022-03-22T21:43:13.194" v="108" actId="255"/>
          <ac:spMkLst>
            <pc:docMk/>
            <pc:sldMk cId="3382986677" sldId="630"/>
            <ac:spMk id="13" creationId="{2430161F-502E-4E9A-8361-E83ADAFC10E1}"/>
          </ac:spMkLst>
        </pc:spChg>
        <pc:picChg chg="add mod">
          <ac:chgData name="Terri Williams" userId="0e38b38a-6e7a-4bf4-a48a-09b73c502255" providerId="ADAL" clId="{622371C8-329C-42CD-A523-7FE2ADCD7D8C}" dt="2022-03-22T21:43:39.373" v="120" actId="1076"/>
          <ac:picMkLst>
            <pc:docMk/>
            <pc:sldMk cId="3382986677" sldId="630"/>
            <ac:picMk id="7" creationId="{E77EEC17-6E7A-43B6-B7BE-A47132727B8E}"/>
          </ac:picMkLst>
        </pc:picChg>
        <pc:picChg chg="mod">
          <ac:chgData name="Terri Williams" userId="0e38b38a-6e7a-4bf4-a48a-09b73c502255" providerId="ADAL" clId="{622371C8-329C-42CD-A523-7FE2ADCD7D8C}" dt="2022-03-22T22:41:48.660" v="875" actId="1076"/>
          <ac:picMkLst>
            <pc:docMk/>
            <pc:sldMk cId="3382986677" sldId="630"/>
            <ac:picMk id="11" creationId="{D6579C75-610A-46E3-9374-E4CC0AF65264}"/>
          </ac:picMkLst>
        </pc:picChg>
      </pc:sldChg>
      <pc:sldChg chg="add del">
        <pc:chgData name="Terri Williams" userId="0e38b38a-6e7a-4bf4-a48a-09b73c502255" providerId="ADAL" clId="{622371C8-329C-42CD-A523-7FE2ADCD7D8C}" dt="2022-03-22T21:53:36.639" v="186" actId="2696"/>
        <pc:sldMkLst>
          <pc:docMk/>
          <pc:sldMk cId="998394261" sldId="631"/>
        </pc:sldMkLst>
      </pc:sldChg>
      <pc:sldChg chg="new del">
        <pc:chgData name="Terri Williams" userId="0e38b38a-6e7a-4bf4-a48a-09b73c502255" providerId="ADAL" clId="{622371C8-329C-42CD-A523-7FE2ADCD7D8C}" dt="2022-03-22T21:53:58.479" v="188" actId="2696"/>
        <pc:sldMkLst>
          <pc:docMk/>
          <pc:sldMk cId="2615014539" sldId="631"/>
        </pc:sldMkLst>
      </pc:sldChg>
      <pc:sldChg chg="addSp delSp modSp add mod setBg setClrOvrMap delDesignElem">
        <pc:chgData name="Terri Williams" userId="0e38b38a-6e7a-4bf4-a48a-09b73c502255" providerId="ADAL" clId="{622371C8-329C-42CD-A523-7FE2ADCD7D8C}" dt="2022-03-23T16:26:58.929" v="1348" actId="1076"/>
        <pc:sldMkLst>
          <pc:docMk/>
          <pc:sldMk cId="4108207876" sldId="631"/>
        </pc:sldMkLst>
        <pc:spChg chg="mod">
          <ac:chgData name="Terri Williams" userId="0e38b38a-6e7a-4bf4-a48a-09b73c502255" providerId="ADAL" clId="{622371C8-329C-42CD-A523-7FE2ADCD7D8C}" dt="2022-03-23T16:26:57.871" v="1346" actId="1076"/>
          <ac:spMkLst>
            <pc:docMk/>
            <pc:sldMk cId="4108207876" sldId="631"/>
            <ac:spMk id="3" creationId="{68FA2F6A-9CFC-4308-B687-01E4B0CBB01D}"/>
          </ac:spMkLst>
        </pc:spChg>
        <pc:spChg chg="add del mod">
          <ac:chgData name="Terri Williams" userId="0e38b38a-6e7a-4bf4-a48a-09b73c502255" providerId="ADAL" clId="{622371C8-329C-42CD-A523-7FE2ADCD7D8C}" dt="2022-03-22T22:10:13.240" v="272"/>
          <ac:spMkLst>
            <pc:docMk/>
            <pc:sldMk cId="4108207876" sldId="631"/>
            <ac:spMk id="5" creationId="{81932972-3266-46E8-AFB2-760A99F3002D}"/>
          </ac:spMkLst>
        </pc:spChg>
        <pc:spChg chg="add del mod">
          <ac:chgData name="Terri Williams" userId="0e38b38a-6e7a-4bf4-a48a-09b73c502255" providerId="ADAL" clId="{622371C8-329C-42CD-A523-7FE2ADCD7D8C}" dt="2022-03-22T22:26:15.539" v="596" actId="26606"/>
          <ac:spMkLst>
            <pc:docMk/>
            <pc:sldMk cId="4108207876" sldId="631"/>
            <ac:spMk id="6" creationId="{E0754AD7-184D-48FD-9339-47EF8F2F7D57}"/>
          </ac:spMkLst>
        </pc:spChg>
        <pc:spChg chg="mod">
          <ac:chgData name="Terri Williams" userId="0e38b38a-6e7a-4bf4-a48a-09b73c502255" providerId="ADAL" clId="{622371C8-329C-42CD-A523-7FE2ADCD7D8C}" dt="2022-03-22T21:55:57.794" v="225" actId="26606"/>
          <ac:spMkLst>
            <pc:docMk/>
            <pc:sldMk cId="4108207876" sldId="631"/>
            <ac:spMk id="8" creationId="{04805306-5283-4BC1-93CB-8304A89AB551}"/>
          </ac:spMkLst>
        </pc:spChg>
        <pc:spChg chg="del">
          <ac:chgData name="Terri Williams" userId="0e38b38a-6e7a-4bf4-a48a-09b73c502255" providerId="ADAL" clId="{622371C8-329C-42CD-A523-7FE2ADCD7D8C}" dt="2022-03-22T21:55:57.794" v="225" actId="26606"/>
          <ac:spMkLst>
            <pc:docMk/>
            <pc:sldMk cId="4108207876" sldId="631"/>
            <ac:spMk id="13" creationId="{56C20283-73E0-40EC-8AD8-057F581F64C2}"/>
          </ac:spMkLst>
        </pc:spChg>
        <pc:spChg chg="del">
          <ac:chgData name="Terri Williams" userId="0e38b38a-6e7a-4bf4-a48a-09b73c502255" providerId="ADAL" clId="{622371C8-329C-42CD-A523-7FE2ADCD7D8C}" dt="2022-03-22T21:55:57.794" v="225" actId="26606"/>
          <ac:spMkLst>
            <pc:docMk/>
            <pc:sldMk cId="4108207876" sldId="631"/>
            <ac:spMk id="15" creationId="{3FCC729B-E528-40C3-82D3-BA4375575E87}"/>
          </ac:spMkLst>
        </pc:spChg>
        <pc:spChg chg="del">
          <ac:chgData name="Terri Williams" userId="0e38b38a-6e7a-4bf4-a48a-09b73c502255" providerId="ADAL" clId="{622371C8-329C-42CD-A523-7FE2ADCD7D8C}" dt="2022-03-22T21:55:57.794" v="225" actId="26606"/>
          <ac:spMkLst>
            <pc:docMk/>
            <pc:sldMk cId="4108207876" sldId="631"/>
            <ac:spMk id="17" creationId="{58F1FB8D-1842-4A04-998D-6CF047AB2790}"/>
          </ac:spMkLst>
        </pc:spChg>
        <pc:spChg chg="add del">
          <ac:chgData name="Terri Williams" userId="0e38b38a-6e7a-4bf4-a48a-09b73c502255" providerId="ADAL" clId="{622371C8-329C-42CD-A523-7FE2ADCD7D8C}" dt="2022-03-22T21:58:13.877" v="243"/>
          <ac:spMkLst>
            <pc:docMk/>
            <pc:sldMk cId="4108207876" sldId="631"/>
            <ac:spMk id="22" creationId="{12609869-9E80-471B-A487-A53288E0E791}"/>
          </ac:spMkLst>
        </pc:spChg>
        <pc:spChg chg="add del">
          <ac:chgData name="Terri Williams" userId="0e38b38a-6e7a-4bf4-a48a-09b73c502255" providerId="ADAL" clId="{622371C8-329C-42CD-A523-7FE2ADCD7D8C}" dt="2022-03-22T21:58:13.877" v="243"/>
          <ac:spMkLst>
            <pc:docMk/>
            <pc:sldMk cId="4108207876" sldId="631"/>
            <ac:spMk id="24" creationId="{7004738A-9D34-43E8-97D2-CA0EED4F8BE0}"/>
          </ac:spMkLst>
        </pc:spChg>
        <pc:spChg chg="add del">
          <ac:chgData name="Terri Williams" userId="0e38b38a-6e7a-4bf4-a48a-09b73c502255" providerId="ADAL" clId="{622371C8-329C-42CD-A523-7FE2ADCD7D8C}" dt="2022-03-22T21:58:13.877" v="243"/>
          <ac:spMkLst>
            <pc:docMk/>
            <pc:sldMk cId="4108207876" sldId="631"/>
            <ac:spMk id="26" creationId="{B8B8D07F-F13E-443E-BA68-2D26672D76B9}"/>
          </ac:spMkLst>
        </pc:spChg>
        <pc:spChg chg="add del">
          <ac:chgData name="Terri Williams" userId="0e38b38a-6e7a-4bf4-a48a-09b73c502255" providerId="ADAL" clId="{622371C8-329C-42CD-A523-7FE2ADCD7D8C}" dt="2022-03-22T21:58:13.877" v="243"/>
          <ac:spMkLst>
            <pc:docMk/>
            <pc:sldMk cId="4108207876" sldId="631"/>
            <ac:spMk id="28" creationId="{2813A4FA-24A5-41ED-A534-3807D1B2F344}"/>
          </ac:spMkLst>
        </pc:spChg>
        <pc:spChg chg="add del">
          <ac:chgData name="Terri Williams" userId="0e38b38a-6e7a-4bf4-a48a-09b73c502255" providerId="ADAL" clId="{622371C8-329C-42CD-A523-7FE2ADCD7D8C}" dt="2022-03-22T21:58:13.877" v="243"/>
          <ac:spMkLst>
            <pc:docMk/>
            <pc:sldMk cId="4108207876" sldId="631"/>
            <ac:spMk id="30" creationId="{C3944F27-CA70-4E84-A51A-E6BF89558979}"/>
          </ac:spMkLst>
        </pc:spChg>
        <pc:graphicFrameChg chg="add del mod modGraphic">
          <ac:chgData name="Terri Williams" userId="0e38b38a-6e7a-4bf4-a48a-09b73c502255" providerId="ADAL" clId="{622371C8-329C-42CD-A523-7FE2ADCD7D8C}" dt="2022-03-22T22:09:44.364" v="266" actId="21"/>
          <ac:graphicFrameMkLst>
            <pc:docMk/>
            <pc:sldMk cId="4108207876" sldId="631"/>
            <ac:graphicFrameMk id="2" creationId="{5020B922-C782-4788-A875-C36AB1CC85A0}"/>
          </ac:graphicFrameMkLst>
        </pc:graphicFrameChg>
        <pc:graphicFrameChg chg="add del">
          <ac:chgData name="Terri Williams" userId="0e38b38a-6e7a-4bf4-a48a-09b73c502255" providerId="ADAL" clId="{622371C8-329C-42CD-A523-7FE2ADCD7D8C}" dt="2022-03-22T22:26:09.759" v="591" actId="26606"/>
          <ac:graphicFrameMkLst>
            <pc:docMk/>
            <pc:sldMk cId="4108207876" sldId="631"/>
            <ac:graphicFrameMk id="10" creationId="{13DA8F25-944C-1CD5-3CEB-35EA2BD3F213}"/>
          </ac:graphicFrameMkLst>
        </pc:graphicFrameChg>
        <pc:graphicFrameChg chg="add del">
          <ac:chgData name="Terri Williams" userId="0e38b38a-6e7a-4bf4-a48a-09b73c502255" providerId="ADAL" clId="{622371C8-329C-42CD-A523-7FE2ADCD7D8C}" dt="2022-03-22T22:26:13.073" v="593" actId="26606"/>
          <ac:graphicFrameMkLst>
            <pc:docMk/>
            <pc:sldMk cId="4108207876" sldId="631"/>
            <ac:graphicFrameMk id="12" creationId="{B0B77BC4-0910-542B-39C4-AC9F7E544B67}"/>
          </ac:graphicFrameMkLst>
        </pc:graphicFrameChg>
        <pc:graphicFrameChg chg="add del">
          <ac:chgData name="Terri Williams" userId="0e38b38a-6e7a-4bf4-a48a-09b73c502255" providerId="ADAL" clId="{622371C8-329C-42CD-A523-7FE2ADCD7D8C}" dt="2022-03-22T22:26:15.514" v="595" actId="26606"/>
          <ac:graphicFrameMkLst>
            <pc:docMk/>
            <pc:sldMk cId="4108207876" sldId="631"/>
            <ac:graphicFrameMk id="14" creationId="{7865447C-6468-43F5-F6AB-B3AAA22BE3A3}"/>
          </ac:graphicFrameMkLst>
        </pc:graphicFrameChg>
        <pc:graphicFrameChg chg="add mod">
          <ac:chgData name="Terri Williams" userId="0e38b38a-6e7a-4bf4-a48a-09b73c502255" providerId="ADAL" clId="{622371C8-329C-42CD-A523-7FE2ADCD7D8C}" dt="2022-03-23T16:26:58.929" v="1348" actId="1076"/>
          <ac:graphicFrameMkLst>
            <pc:docMk/>
            <pc:sldMk cId="4108207876" sldId="631"/>
            <ac:graphicFrameMk id="16" creationId="{B0B77BC4-0910-542B-39C4-AC9F7E544B67}"/>
          </ac:graphicFrameMkLst>
        </pc:graphicFrameChg>
        <pc:picChg chg="mod ord">
          <ac:chgData name="Terri Williams" userId="0e38b38a-6e7a-4bf4-a48a-09b73c502255" providerId="ADAL" clId="{622371C8-329C-42CD-A523-7FE2ADCD7D8C}" dt="2022-03-22T22:26:28.541" v="598" actId="1076"/>
          <ac:picMkLst>
            <pc:docMk/>
            <pc:sldMk cId="4108207876" sldId="631"/>
            <ac:picMk id="4" creationId="{14AB0B2B-83EB-430A-8CB1-E488EF40E589}"/>
          </ac:picMkLst>
        </pc:picChg>
      </pc:sldChg>
      <pc:sldChg chg="addSp delSp modSp add mod ord">
        <pc:chgData name="Terri Williams" userId="0e38b38a-6e7a-4bf4-a48a-09b73c502255" providerId="ADAL" clId="{622371C8-329C-42CD-A523-7FE2ADCD7D8C}" dt="2022-03-23T15:42:48.372" v="1170" actId="20577"/>
        <pc:sldMkLst>
          <pc:docMk/>
          <pc:sldMk cId="1759633735" sldId="632"/>
        </pc:sldMkLst>
        <pc:spChg chg="mod">
          <ac:chgData name="Terri Williams" userId="0e38b38a-6e7a-4bf4-a48a-09b73c502255" providerId="ADAL" clId="{622371C8-329C-42CD-A523-7FE2ADCD7D8C}" dt="2022-03-23T15:42:48.372" v="1170" actId="20577"/>
          <ac:spMkLst>
            <pc:docMk/>
            <pc:sldMk cId="1759633735" sldId="632"/>
            <ac:spMk id="3" creationId="{68FA2F6A-9CFC-4308-B687-01E4B0CBB01D}"/>
          </ac:spMkLst>
        </pc:spChg>
        <pc:spChg chg="mod">
          <ac:chgData name="Terri Williams" userId="0e38b38a-6e7a-4bf4-a48a-09b73c502255" providerId="ADAL" clId="{622371C8-329C-42CD-A523-7FE2ADCD7D8C}" dt="2022-03-22T22:50:53.390" v="1058" actId="26606"/>
          <ac:spMkLst>
            <pc:docMk/>
            <pc:sldMk cId="1759633735" sldId="632"/>
            <ac:spMk id="8" creationId="{04805306-5283-4BC1-93CB-8304A89AB551}"/>
          </ac:spMkLst>
        </pc:spChg>
        <pc:spChg chg="add del">
          <ac:chgData name="Terri Williams" userId="0e38b38a-6e7a-4bf4-a48a-09b73c502255" providerId="ADAL" clId="{622371C8-329C-42CD-A523-7FE2ADCD7D8C}" dt="2022-03-22T22:50:53.390" v="1058" actId="26606"/>
          <ac:spMkLst>
            <pc:docMk/>
            <pc:sldMk cId="1759633735" sldId="632"/>
            <ac:spMk id="30" creationId="{12609869-9E80-471B-A487-A53288E0E791}"/>
          </ac:spMkLst>
        </pc:spChg>
        <pc:spChg chg="add del">
          <ac:chgData name="Terri Williams" userId="0e38b38a-6e7a-4bf4-a48a-09b73c502255" providerId="ADAL" clId="{622371C8-329C-42CD-A523-7FE2ADCD7D8C}" dt="2022-03-22T22:50:53.390" v="1058" actId="26606"/>
          <ac:spMkLst>
            <pc:docMk/>
            <pc:sldMk cId="1759633735" sldId="632"/>
            <ac:spMk id="34" creationId="{7004738A-9D34-43E8-97D2-CA0EED4F8BE0}"/>
          </ac:spMkLst>
        </pc:spChg>
        <pc:spChg chg="add del">
          <ac:chgData name="Terri Williams" userId="0e38b38a-6e7a-4bf4-a48a-09b73c502255" providerId="ADAL" clId="{622371C8-329C-42CD-A523-7FE2ADCD7D8C}" dt="2022-03-22T22:50:53.390" v="1058" actId="26606"/>
          <ac:spMkLst>
            <pc:docMk/>
            <pc:sldMk cId="1759633735" sldId="632"/>
            <ac:spMk id="35" creationId="{B8B8D07F-F13E-443E-BA68-2D26672D76B9}"/>
          </ac:spMkLst>
        </pc:spChg>
        <pc:spChg chg="add del">
          <ac:chgData name="Terri Williams" userId="0e38b38a-6e7a-4bf4-a48a-09b73c502255" providerId="ADAL" clId="{622371C8-329C-42CD-A523-7FE2ADCD7D8C}" dt="2022-03-22T22:50:53.390" v="1058" actId="26606"/>
          <ac:spMkLst>
            <pc:docMk/>
            <pc:sldMk cId="1759633735" sldId="632"/>
            <ac:spMk id="36" creationId="{2813A4FA-24A5-41ED-A534-3807D1B2F344}"/>
          </ac:spMkLst>
        </pc:spChg>
        <pc:spChg chg="add del">
          <ac:chgData name="Terri Williams" userId="0e38b38a-6e7a-4bf4-a48a-09b73c502255" providerId="ADAL" clId="{622371C8-329C-42CD-A523-7FE2ADCD7D8C}" dt="2022-03-22T22:50:53.390" v="1058" actId="26606"/>
          <ac:spMkLst>
            <pc:docMk/>
            <pc:sldMk cId="1759633735" sldId="632"/>
            <ac:spMk id="37" creationId="{C3944F27-CA70-4E84-A51A-E6BF89558979}"/>
          </ac:spMkLst>
        </pc:spChg>
        <pc:spChg chg="add del">
          <ac:chgData name="Terri Williams" userId="0e38b38a-6e7a-4bf4-a48a-09b73c502255" providerId="ADAL" clId="{622371C8-329C-42CD-A523-7FE2ADCD7D8C}" dt="2022-03-22T22:50:53.390" v="1058" actId="26606"/>
          <ac:spMkLst>
            <pc:docMk/>
            <pc:sldMk cId="1759633735" sldId="632"/>
            <ac:spMk id="71" creationId="{9D3A9E89-033E-4C4A-8C41-416DABFFD307}"/>
          </ac:spMkLst>
        </pc:spChg>
        <pc:spChg chg="add del">
          <ac:chgData name="Terri Williams" userId="0e38b38a-6e7a-4bf4-a48a-09b73c502255" providerId="ADAL" clId="{622371C8-329C-42CD-A523-7FE2ADCD7D8C}" dt="2022-03-22T22:50:53.390" v="1058" actId="26606"/>
          <ac:spMkLst>
            <pc:docMk/>
            <pc:sldMk cId="1759633735" sldId="632"/>
            <ac:spMk id="73" creationId="{86293361-111E-427D-8E5B-256944AC8395}"/>
          </ac:spMkLst>
        </pc:spChg>
        <pc:spChg chg="add del">
          <ac:chgData name="Terri Williams" userId="0e38b38a-6e7a-4bf4-a48a-09b73c502255" providerId="ADAL" clId="{622371C8-329C-42CD-A523-7FE2ADCD7D8C}" dt="2022-03-22T22:50:53.390" v="1058" actId="26606"/>
          <ac:spMkLst>
            <pc:docMk/>
            <pc:sldMk cId="1759633735" sldId="632"/>
            <ac:spMk id="97" creationId="{78907291-9D6D-4740-81DB-441477BCA279}"/>
          </ac:spMkLst>
        </pc:spChg>
        <pc:grpChg chg="add del">
          <ac:chgData name="Terri Williams" userId="0e38b38a-6e7a-4bf4-a48a-09b73c502255" providerId="ADAL" clId="{622371C8-329C-42CD-A523-7FE2ADCD7D8C}" dt="2022-03-22T22:50:53.390" v="1058" actId="26606"/>
          <ac:grpSpMkLst>
            <pc:docMk/>
            <pc:sldMk cId="1759633735" sldId="632"/>
            <ac:grpSpMk id="75" creationId="{A41D73DD-160B-4885-A9CF-94EADD70D421}"/>
          </ac:grpSpMkLst>
        </pc:grpChg>
        <pc:picChg chg="del mod ord">
          <ac:chgData name="Terri Williams" userId="0e38b38a-6e7a-4bf4-a48a-09b73c502255" providerId="ADAL" clId="{622371C8-329C-42CD-A523-7FE2ADCD7D8C}" dt="2022-03-22T22:51:24.326" v="1063" actId="21"/>
          <ac:picMkLst>
            <pc:docMk/>
            <pc:sldMk cId="1759633735" sldId="632"/>
            <ac:picMk id="4" creationId="{14AB0B2B-83EB-430A-8CB1-E488EF40E589}"/>
          </ac:picMkLst>
        </pc:picChg>
        <pc:picChg chg="add mod">
          <ac:chgData name="Terri Williams" userId="0e38b38a-6e7a-4bf4-a48a-09b73c502255" providerId="ADAL" clId="{622371C8-329C-42CD-A523-7FE2ADCD7D8C}" dt="2022-03-22T22:51:27.235" v="1064" actId="1076"/>
          <ac:picMkLst>
            <pc:docMk/>
            <pc:sldMk cId="1759633735" sldId="632"/>
            <ac:picMk id="2050" creationId="{BF425963-C724-4BCF-A91F-78A01164C4A4}"/>
          </ac:picMkLst>
        </pc:picChg>
      </pc:sldChg>
      <pc:sldChg chg="addSp delSp modSp add mod ord">
        <pc:chgData name="Terri Williams" userId="0e38b38a-6e7a-4bf4-a48a-09b73c502255" providerId="ADAL" clId="{622371C8-329C-42CD-A523-7FE2ADCD7D8C}" dt="2022-03-23T16:37:29.716" v="1484" actId="1076"/>
        <pc:sldMkLst>
          <pc:docMk/>
          <pc:sldMk cId="3368261245" sldId="633"/>
        </pc:sldMkLst>
        <pc:spChg chg="add del mod">
          <ac:chgData name="Terri Williams" userId="0e38b38a-6e7a-4bf4-a48a-09b73c502255" providerId="ADAL" clId="{622371C8-329C-42CD-A523-7FE2ADCD7D8C}" dt="2022-03-23T16:25:13.533" v="1332" actId="767"/>
          <ac:spMkLst>
            <pc:docMk/>
            <pc:sldMk cId="3368261245" sldId="633"/>
            <ac:spMk id="2" creationId="{D1880FFE-3FB5-4B9E-8E0D-7B72ECAAA174}"/>
          </ac:spMkLst>
        </pc:spChg>
        <pc:spChg chg="mod">
          <ac:chgData name="Terri Williams" userId="0e38b38a-6e7a-4bf4-a48a-09b73c502255" providerId="ADAL" clId="{622371C8-329C-42CD-A523-7FE2ADCD7D8C}" dt="2022-03-23T16:37:29.716" v="1484" actId="1076"/>
          <ac:spMkLst>
            <pc:docMk/>
            <pc:sldMk cId="3368261245" sldId="633"/>
            <ac:spMk id="3" creationId="{68FA2F6A-9CFC-4308-B687-01E4B0CBB01D}"/>
          </ac:spMkLst>
        </pc:spChg>
        <pc:spChg chg="add del mod">
          <ac:chgData name="Terri Williams" userId="0e38b38a-6e7a-4bf4-a48a-09b73c502255" providerId="ADAL" clId="{622371C8-329C-42CD-A523-7FE2ADCD7D8C}" dt="2022-03-23T16:25:13.029" v="1330" actId="767"/>
          <ac:spMkLst>
            <pc:docMk/>
            <pc:sldMk cId="3368261245" sldId="633"/>
            <ac:spMk id="5" creationId="{A024955E-D79E-422D-AF45-C66F0C3EC045}"/>
          </ac:spMkLst>
        </pc:spChg>
        <pc:graphicFrameChg chg="mod">
          <ac:chgData name="Terri Williams" userId="0e38b38a-6e7a-4bf4-a48a-09b73c502255" providerId="ADAL" clId="{622371C8-329C-42CD-A523-7FE2ADCD7D8C}" dt="2022-03-23T16:27:00.617" v="1350" actId="14100"/>
          <ac:graphicFrameMkLst>
            <pc:docMk/>
            <pc:sldMk cId="3368261245" sldId="633"/>
            <ac:graphicFrameMk id="16" creationId="{B0B77BC4-0910-542B-39C4-AC9F7E544B67}"/>
          </ac:graphicFrameMkLst>
        </pc:graphicFrameChg>
      </pc:sldChg>
      <pc:sldChg chg="add del">
        <pc:chgData name="Terri Williams" userId="0e38b38a-6e7a-4bf4-a48a-09b73c502255" providerId="ADAL" clId="{622371C8-329C-42CD-A523-7FE2ADCD7D8C}" dt="2022-03-23T16:27:00.368" v="1349" actId="2890"/>
        <pc:sldMkLst>
          <pc:docMk/>
          <pc:sldMk cId="35482817" sldId="634"/>
        </pc:sldMkLst>
      </pc:sldChg>
      <pc:sldChg chg="addSp delSp modSp add mod">
        <pc:chgData name="Terri Williams" userId="0e38b38a-6e7a-4bf4-a48a-09b73c502255" providerId="ADAL" clId="{622371C8-329C-42CD-A523-7FE2ADCD7D8C}" dt="2022-03-23T16:37:18.619" v="1483" actId="1076"/>
        <pc:sldMkLst>
          <pc:docMk/>
          <pc:sldMk cId="4087582454" sldId="634"/>
        </pc:sldMkLst>
        <pc:spChg chg="mod">
          <ac:chgData name="Terri Williams" userId="0e38b38a-6e7a-4bf4-a48a-09b73c502255" providerId="ADAL" clId="{622371C8-329C-42CD-A523-7FE2ADCD7D8C}" dt="2022-03-23T16:37:18.619" v="1483" actId="1076"/>
          <ac:spMkLst>
            <pc:docMk/>
            <pc:sldMk cId="4087582454" sldId="634"/>
            <ac:spMk id="3" creationId="{68FA2F6A-9CFC-4308-B687-01E4B0CBB01D}"/>
          </ac:spMkLst>
        </pc:spChg>
        <pc:spChg chg="add mod">
          <ac:chgData name="Terri Williams" userId="0e38b38a-6e7a-4bf4-a48a-09b73c502255" providerId="ADAL" clId="{622371C8-329C-42CD-A523-7FE2ADCD7D8C}" dt="2022-03-23T16:30:10.298" v="1383"/>
          <ac:spMkLst>
            <pc:docMk/>
            <pc:sldMk cId="4087582454" sldId="634"/>
            <ac:spMk id="7" creationId="{77978285-25D6-424E-AD0C-86CB557DE527}"/>
          </ac:spMkLst>
        </pc:spChg>
        <pc:spChg chg="add mod">
          <ac:chgData name="Terri Williams" userId="0e38b38a-6e7a-4bf4-a48a-09b73c502255" providerId="ADAL" clId="{622371C8-329C-42CD-A523-7FE2ADCD7D8C}" dt="2022-03-23T16:30:10.298" v="1383"/>
          <ac:spMkLst>
            <pc:docMk/>
            <pc:sldMk cId="4087582454" sldId="634"/>
            <ac:spMk id="9" creationId="{F602034B-21C4-4908-8B62-C9CFC664DFAA}"/>
          </ac:spMkLst>
        </pc:spChg>
        <pc:spChg chg="add mod">
          <ac:chgData name="Terri Williams" userId="0e38b38a-6e7a-4bf4-a48a-09b73c502255" providerId="ADAL" clId="{622371C8-329C-42CD-A523-7FE2ADCD7D8C}" dt="2022-03-23T16:30:49.543" v="1394"/>
          <ac:spMkLst>
            <pc:docMk/>
            <pc:sldMk cId="4087582454" sldId="634"/>
            <ac:spMk id="11" creationId="{82083F78-41AC-48B8-BC9E-F4A24350F4EA}"/>
          </ac:spMkLst>
        </pc:spChg>
        <pc:spChg chg="add mod">
          <ac:chgData name="Terri Williams" userId="0e38b38a-6e7a-4bf4-a48a-09b73c502255" providerId="ADAL" clId="{622371C8-329C-42CD-A523-7FE2ADCD7D8C}" dt="2022-03-23T16:30:49.543" v="1394"/>
          <ac:spMkLst>
            <pc:docMk/>
            <pc:sldMk cId="4087582454" sldId="634"/>
            <ac:spMk id="12" creationId="{EB5E2AE4-7D3C-40FE-A4D9-2E92A157A8B4}"/>
          </ac:spMkLst>
        </pc:spChg>
        <pc:grpChg chg="add del mod">
          <ac:chgData name="Terri Williams" userId="0e38b38a-6e7a-4bf4-a48a-09b73c502255" providerId="ADAL" clId="{622371C8-329C-42CD-A523-7FE2ADCD7D8C}" dt="2022-03-23T16:31:06.950" v="1396" actId="21"/>
          <ac:grpSpMkLst>
            <pc:docMk/>
            <pc:sldMk cId="4087582454" sldId="634"/>
            <ac:grpSpMk id="6" creationId="{E3E3B6FF-E48C-4246-85E1-F03E49E9E235}"/>
          </ac:grpSpMkLst>
        </pc:grpChg>
        <pc:grpChg chg="add mod">
          <ac:chgData name="Terri Williams" userId="0e38b38a-6e7a-4bf4-a48a-09b73c502255" providerId="ADAL" clId="{622371C8-329C-42CD-A523-7FE2ADCD7D8C}" dt="2022-03-23T16:30:49.543" v="1394"/>
          <ac:grpSpMkLst>
            <pc:docMk/>
            <pc:sldMk cId="4087582454" sldId="634"/>
            <ac:grpSpMk id="10" creationId="{BA61118F-D31B-4DF1-8AD9-E0DCC780EC43}"/>
          </ac:grpSpMkLst>
        </pc:grpChg>
        <pc:graphicFrameChg chg="add mod">
          <ac:chgData name="Terri Williams" userId="0e38b38a-6e7a-4bf4-a48a-09b73c502255" providerId="ADAL" clId="{622371C8-329C-42CD-A523-7FE2ADCD7D8C}" dt="2022-03-23T16:33:58.531" v="1447" actId="12"/>
          <ac:graphicFrameMkLst>
            <pc:docMk/>
            <pc:sldMk cId="4087582454" sldId="634"/>
            <ac:graphicFrameMk id="13" creationId="{8C11FB75-7855-4F36-B6D8-275A3F9E043B}"/>
          </ac:graphicFrameMkLst>
        </pc:graphicFrameChg>
        <pc:graphicFrameChg chg="del mod">
          <ac:chgData name="Terri Williams" userId="0e38b38a-6e7a-4bf4-a48a-09b73c502255" providerId="ADAL" clId="{622371C8-329C-42CD-A523-7FE2ADCD7D8C}" dt="2022-03-23T16:29:56.582" v="1382" actId="21"/>
          <ac:graphicFrameMkLst>
            <pc:docMk/>
            <pc:sldMk cId="4087582454" sldId="634"/>
            <ac:graphicFrameMk id="16" creationId="{B0B77BC4-0910-542B-39C4-AC9F7E544B67}"/>
          </ac:graphicFrameMkLst>
        </pc:graphicFrameChg>
      </pc:sldChg>
      <pc:sldChg chg="modSp add mod">
        <pc:chgData name="Terri Williams" userId="0e38b38a-6e7a-4bf4-a48a-09b73c502255" providerId="ADAL" clId="{622371C8-329C-42CD-A523-7FE2ADCD7D8C}" dt="2022-03-23T16:36:50.610" v="1479" actId="1076"/>
        <pc:sldMkLst>
          <pc:docMk/>
          <pc:sldMk cId="3152759618" sldId="635"/>
        </pc:sldMkLst>
        <pc:spChg chg="mod">
          <ac:chgData name="Terri Williams" userId="0e38b38a-6e7a-4bf4-a48a-09b73c502255" providerId="ADAL" clId="{622371C8-329C-42CD-A523-7FE2ADCD7D8C}" dt="2022-03-23T16:36:50.610" v="1479" actId="1076"/>
          <ac:spMkLst>
            <pc:docMk/>
            <pc:sldMk cId="3152759618" sldId="635"/>
            <ac:spMk id="3" creationId="{68FA2F6A-9CFC-4308-B687-01E4B0CBB01D}"/>
          </ac:spMkLst>
        </pc:spChg>
        <pc:graphicFrameChg chg="mod">
          <ac:chgData name="Terri Williams" userId="0e38b38a-6e7a-4bf4-a48a-09b73c502255" providerId="ADAL" clId="{622371C8-329C-42CD-A523-7FE2ADCD7D8C}" dt="2022-03-23T16:36:16.216" v="1477" actId="20577"/>
          <ac:graphicFrameMkLst>
            <pc:docMk/>
            <pc:sldMk cId="3152759618" sldId="635"/>
            <ac:graphicFrameMk id="13" creationId="{8C11FB75-7855-4F36-B6D8-275A3F9E043B}"/>
          </ac:graphicFrameMkLst>
        </pc:graphicFrameChg>
      </pc:sldChg>
      <pc:sldMasterChg chg="setBg modSldLayout">
        <pc:chgData name="Terri Williams" userId="0e38b38a-6e7a-4bf4-a48a-09b73c502255" providerId="ADAL" clId="{622371C8-329C-42CD-A523-7FE2ADCD7D8C}" dt="2022-03-22T21:48:46.117" v="145"/>
        <pc:sldMasterMkLst>
          <pc:docMk/>
          <pc:sldMasterMk cId="1973437607" sldId="2147483690"/>
        </pc:sldMasterMkLst>
        <pc:sldLayoutChg chg="setBg">
          <pc:chgData name="Terri Williams" userId="0e38b38a-6e7a-4bf4-a48a-09b73c502255" providerId="ADAL" clId="{622371C8-329C-42CD-A523-7FE2ADCD7D8C}" dt="2022-03-22T21:48:46.117" v="145"/>
          <pc:sldLayoutMkLst>
            <pc:docMk/>
            <pc:sldMasterMk cId="1973437607" sldId="2147483690"/>
            <pc:sldLayoutMk cId="3256156289" sldId="2147483691"/>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3148334919" sldId="2147483692"/>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2164187075" sldId="2147483693"/>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3594470468" sldId="2147483694"/>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2178523973" sldId="2147483695"/>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4080313450" sldId="2147483696"/>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3327578806" sldId="2147483697"/>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3283030566" sldId="2147483698"/>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2969255184" sldId="2147483699"/>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2347285838" sldId="2147483700"/>
          </pc:sldLayoutMkLst>
        </pc:sldLayoutChg>
        <pc:sldLayoutChg chg="setBg">
          <pc:chgData name="Terri Williams" userId="0e38b38a-6e7a-4bf4-a48a-09b73c502255" providerId="ADAL" clId="{622371C8-329C-42CD-A523-7FE2ADCD7D8C}" dt="2022-03-22T21:48:46.117" v="145"/>
          <pc:sldLayoutMkLst>
            <pc:docMk/>
            <pc:sldMasterMk cId="1973437607" sldId="2147483690"/>
            <pc:sldLayoutMk cId="253504342" sldId="2147483701"/>
          </pc:sldLayoutMkLst>
        </pc:sldLayoutChg>
      </pc:sldMasterChg>
      <pc:sldMasterChg chg="setBg modSldLayout">
        <pc:chgData name="Terri Williams" userId="0e38b38a-6e7a-4bf4-a48a-09b73c502255" providerId="ADAL" clId="{622371C8-329C-42CD-A523-7FE2ADCD7D8C}" dt="2022-03-22T21:55:30.507" v="224"/>
        <pc:sldMasterMkLst>
          <pc:docMk/>
          <pc:sldMasterMk cId="711257011" sldId="2147483702"/>
        </pc:sldMasterMkLst>
        <pc:sldLayoutChg chg="setBg">
          <pc:chgData name="Terri Williams" userId="0e38b38a-6e7a-4bf4-a48a-09b73c502255" providerId="ADAL" clId="{622371C8-329C-42CD-A523-7FE2ADCD7D8C}" dt="2022-03-22T21:55:30.507" v="224"/>
          <pc:sldLayoutMkLst>
            <pc:docMk/>
            <pc:sldMasterMk cId="711257011" sldId="2147483702"/>
            <pc:sldLayoutMk cId="1119747277" sldId="2147483703"/>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2113808130" sldId="2147483704"/>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440628370" sldId="2147483705"/>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54611442" sldId="2147483706"/>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1310629124" sldId="2147483707"/>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3444930917" sldId="2147483708"/>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2577741451" sldId="2147483709"/>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2742266866" sldId="2147483710"/>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2625211946" sldId="2147483711"/>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1683878074" sldId="2147483712"/>
          </pc:sldLayoutMkLst>
        </pc:sldLayoutChg>
        <pc:sldLayoutChg chg="setBg">
          <pc:chgData name="Terri Williams" userId="0e38b38a-6e7a-4bf4-a48a-09b73c502255" providerId="ADAL" clId="{622371C8-329C-42CD-A523-7FE2ADCD7D8C}" dt="2022-03-22T21:55:30.507" v="224"/>
          <pc:sldLayoutMkLst>
            <pc:docMk/>
            <pc:sldMasterMk cId="711257011" sldId="2147483702"/>
            <pc:sldLayoutMk cId="523853333" sldId="2147483713"/>
          </pc:sldLayoutMkLst>
        </pc:sldLayoutChg>
      </pc:sldMasterChg>
    </pc:docChg>
  </pc:docChgLst>
</pc:chgInfo>
</file>

<file path=ppt/diagrams/_rels/data4.xml.rels><?xml version="1.0" encoding="UTF-8" standalone="yes"?>
<Relationships xmlns="http://schemas.openxmlformats.org/package/2006/relationships"><Relationship Id="rId1" Type="http://schemas.openxmlformats.org/officeDocument/2006/relationships/hyperlink" Target="http://www.milvetpeer.net/"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www.milvetpeer.ne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1DBFB-C3AA-48FB-B15F-59C1890C4D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D14F199-D182-48B9-A23F-813A91AECAD0}">
      <dgm:prSet/>
      <dgm:spPr/>
      <dgm:t>
        <a:bodyPr/>
        <a:lstStyle/>
        <a:p>
          <a:r>
            <a:rPr lang="en-US"/>
            <a:t>Trainings (FREE)</a:t>
          </a:r>
        </a:p>
      </dgm:t>
    </dgm:pt>
    <dgm:pt modelId="{9EC25CE4-3444-475F-99A8-CAFA31FDB9A9}" type="parTrans" cxnId="{987AA1C1-3619-430F-9159-17B282347266}">
      <dgm:prSet/>
      <dgm:spPr/>
      <dgm:t>
        <a:bodyPr/>
        <a:lstStyle/>
        <a:p>
          <a:endParaRPr lang="en-US"/>
        </a:p>
      </dgm:t>
    </dgm:pt>
    <dgm:pt modelId="{D0AE8587-25ED-467F-B30C-B2F42A264BB0}" type="sibTrans" cxnId="{987AA1C1-3619-430F-9159-17B282347266}">
      <dgm:prSet/>
      <dgm:spPr/>
      <dgm:t>
        <a:bodyPr/>
        <a:lstStyle/>
        <a:p>
          <a:endParaRPr lang="en-US"/>
        </a:p>
      </dgm:t>
    </dgm:pt>
    <dgm:pt modelId="{D9896734-ECFD-46D6-B664-F42EAADFE459}">
      <dgm:prSet/>
      <dgm:spPr/>
      <dgm:t>
        <a:bodyPr/>
        <a:lstStyle/>
        <a:p>
          <a:r>
            <a:rPr lang="en-US" sz="1900"/>
            <a:t>Mental Health First Aid</a:t>
          </a:r>
        </a:p>
      </dgm:t>
    </dgm:pt>
    <dgm:pt modelId="{52399802-4F2D-4F46-9B1A-B53B9A1847E6}" type="parTrans" cxnId="{39EE34CE-8E91-41F1-9822-F96629BCD60B}">
      <dgm:prSet/>
      <dgm:spPr/>
      <dgm:t>
        <a:bodyPr/>
        <a:lstStyle/>
        <a:p>
          <a:endParaRPr lang="en-US"/>
        </a:p>
      </dgm:t>
    </dgm:pt>
    <dgm:pt modelId="{981EA536-DB79-4424-8F2C-8796C72E80D7}" type="sibTrans" cxnId="{39EE34CE-8E91-41F1-9822-F96629BCD60B}">
      <dgm:prSet/>
      <dgm:spPr/>
      <dgm:t>
        <a:bodyPr/>
        <a:lstStyle/>
        <a:p>
          <a:endParaRPr lang="en-US"/>
        </a:p>
      </dgm:t>
    </dgm:pt>
    <dgm:pt modelId="{0E355F4F-E99F-4ECD-9DB3-DBAC675C0DF3}">
      <dgm:prSet/>
      <dgm:spPr/>
      <dgm:t>
        <a:bodyPr/>
        <a:lstStyle/>
        <a:p>
          <a:r>
            <a:rPr lang="en-US" sz="1900"/>
            <a:t>Suicide Awareness &amp; Prevention (CALM &amp; AS+K)</a:t>
          </a:r>
        </a:p>
      </dgm:t>
    </dgm:pt>
    <dgm:pt modelId="{E63D293D-DECA-44BA-A0FA-FFA366E18FD4}" type="parTrans" cxnId="{CC5A06A0-CCC5-4C53-8838-12A1DEB59B53}">
      <dgm:prSet/>
      <dgm:spPr/>
      <dgm:t>
        <a:bodyPr/>
        <a:lstStyle/>
        <a:p>
          <a:endParaRPr lang="en-US"/>
        </a:p>
      </dgm:t>
    </dgm:pt>
    <dgm:pt modelId="{A8BAAE1B-C393-4025-9547-644B9FAC8583}" type="sibTrans" cxnId="{CC5A06A0-CCC5-4C53-8838-12A1DEB59B53}">
      <dgm:prSet/>
      <dgm:spPr/>
      <dgm:t>
        <a:bodyPr/>
        <a:lstStyle/>
        <a:p>
          <a:endParaRPr lang="en-US"/>
        </a:p>
      </dgm:t>
    </dgm:pt>
    <dgm:pt modelId="{DA211C18-39A2-4C1A-9CCC-9EA19334D219}">
      <dgm:prSet custT="1"/>
      <dgm:spPr/>
      <dgm:t>
        <a:bodyPr/>
        <a:lstStyle/>
        <a:p>
          <a:r>
            <a:rPr lang="en-US" sz="1900"/>
            <a:t>*</a:t>
          </a:r>
          <a:r>
            <a:rPr lang="en-US" sz="1800"/>
            <a:t>TCOLE 4067/1850/3917 </a:t>
          </a:r>
        </a:p>
      </dgm:t>
    </dgm:pt>
    <dgm:pt modelId="{8F8A006C-7E43-4EC9-956A-A6E5EB606585}" type="parTrans" cxnId="{F406384A-F209-4964-AF17-25B91D002AFD}">
      <dgm:prSet/>
      <dgm:spPr/>
      <dgm:t>
        <a:bodyPr/>
        <a:lstStyle/>
        <a:p>
          <a:endParaRPr lang="en-US"/>
        </a:p>
      </dgm:t>
    </dgm:pt>
    <dgm:pt modelId="{3F2375AA-94AD-4172-AD16-309E5470068A}" type="sibTrans" cxnId="{F406384A-F209-4964-AF17-25B91D002AFD}">
      <dgm:prSet/>
      <dgm:spPr/>
      <dgm:t>
        <a:bodyPr/>
        <a:lstStyle/>
        <a:p>
          <a:endParaRPr lang="en-US"/>
        </a:p>
      </dgm:t>
    </dgm:pt>
    <dgm:pt modelId="{8635D6CC-F850-456C-8BE2-2E1899CBEC57}">
      <dgm:prSet/>
      <dgm:spPr/>
      <dgm:t>
        <a:bodyPr/>
        <a:lstStyle/>
        <a:p>
          <a:r>
            <a:rPr lang="en-US" sz="1900"/>
            <a:t>Military Informed Care</a:t>
          </a:r>
        </a:p>
      </dgm:t>
    </dgm:pt>
    <dgm:pt modelId="{C8113A82-93CE-4EDA-954D-DA97C70A9EB6}" type="parTrans" cxnId="{D44D1FC9-F501-4A93-B01F-6575A8360F9F}">
      <dgm:prSet/>
      <dgm:spPr/>
      <dgm:t>
        <a:bodyPr/>
        <a:lstStyle/>
        <a:p>
          <a:endParaRPr lang="en-US"/>
        </a:p>
      </dgm:t>
    </dgm:pt>
    <dgm:pt modelId="{106ABD77-D3F5-49E0-83A5-B908DD943288}" type="sibTrans" cxnId="{D44D1FC9-F501-4A93-B01F-6575A8360F9F}">
      <dgm:prSet/>
      <dgm:spPr/>
      <dgm:t>
        <a:bodyPr/>
        <a:lstStyle/>
        <a:p>
          <a:endParaRPr lang="en-US"/>
        </a:p>
      </dgm:t>
    </dgm:pt>
    <dgm:pt modelId="{D0BF7D9F-2D98-4CD9-A606-A2BE7F6B227B}">
      <dgm:prSet/>
      <dgm:spPr/>
      <dgm:t>
        <a:bodyPr/>
        <a:lstStyle/>
        <a:p>
          <a:r>
            <a:rPr lang="en-US" sz="1900"/>
            <a:t>Military Cultural Competency</a:t>
          </a:r>
        </a:p>
      </dgm:t>
    </dgm:pt>
    <dgm:pt modelId="{D61A8934-8F35-4EC9-9123-D6802E285755}" type="parTrans" cxnId="{073BB833-9893-4738-8F6F-6889C5A667A4}">
      <dgm:prSet/>
      <dgm:spPr/>
      <dgm:t>
        <a:bodyPr/>
        <a:lstStyle/>
        <a:p>
          <a:endParaRPr lang="en-US"/>
        </a:p>
      </dgm:t>
    </dgm:pt>
    <dgm:pt modelId="{C9A219DF-83B2-4825-8034-E74219242648}" type="sibTrans" cxnId="{073BB833-9893-4738-8F6F-6889C5A667A4}">
      <dgm:prSet/>
      <dgm:spPr/>
      <dgm:t>
        <a:bodyPr/>
        <a:lstStyle/>
        <a:p>
          <a:endParaRPr lang="en-US"/>
        </a:p>
      </dgm:t>
    </dgm:pt>
    <dgm:pt modelId="{4C2A294F-02E4-4899-AE4C-6A241D3C557E}">
      <dgm:prSet custT="1"/>
      <dgm:spPr/>
      <dgm:t>
        <a:bodyPr/>
        <a:lstStyle/>
        <a:p>
          <a:pPr>
            <a:buNone/>
          </a:pPr>
          <a:r>
            <a:rPr lang="en-US" sz="1200"/>
            <a:t>*Law enforcement only trainings</a:t>
          </a:r>
        </a:p>
      </dgm:t>
    </dgm:pt>
    <dgm:pt modelId="{59C3AAB6-EC52-4289-9F74-28A4D10CCCB7}" type="parTrans" cxnId="{F2352B6B-D741-49D5-89CA-CABBBEE8A624}">
      <dgm:prSet/>
      <dgm:spPr/>
      <dgm:t>
        <a:bodyPr/>
        <a:lstStyle/>
        <a:p>
          <a:endParaRPr lang="en-US"/>
        </a:p>
      </dgm:t>
    </dgm:pt>
    <dgm:pt modelId="{B974DDCC-FCAA-44C7-8F11-F7C0F988DCD5}" type="sibTrans" cxnId="{F2352B6B-D741-49D5-89CA-CABBBEE8A624}">
      <dgm:prSet/>
      <dgm:spPr/>
      <dgm:t>
        <a:bodyPr/>
        <a:lstStyle/>
        <a:p>
          <a:endParaRPr lang="en-US"/>
        </a:p>
      </dgm:t>
    </dgm:pt>
    <dgm:pt modelId="{94A6B671-0E09-431D-A09F-EA404DC4CC83}">
      <dgm:prSet/>
      <dgm:spPr/>
      <dgm:t>
        <a:bodyPr/>
        <a:lstStyle/>
        <a:p>
          <a:r>
            <a:rPr lang="en-US"/>
            <a:t>VTC Mentor Assistance </a:t>
          </a:r>
        </a:p>
      </dgm:t>
    </dgm:pt>
    <dgm:pt modelId="{3F116D57-B582-4A5F-8DA3-35D92F6710B7}" type="sibTrans" cxnId="{F4F91E91-B20D-428B-8F94-17B96D5682A8}">
      <dgm:prSet/>
      <dgm:spPr/>
      <dgm:t>
        <a:bodyPr/>
        <a:lstStyle/>
        <a:p>
          <a:endParaRPr lang="en-US"/>
        </a:p>
      </dgm:t>
    </dgm:pt>
    <dgm:pt modelId="{189E34A5-26DC-4210-8DAD-91E668F26EE3}" type="parTrans" cxnId="{F4F91E91-B20D-428B-8F94-17B96D5682A8}">
      <dgm:prSet/>
      <dgm:spPr/>
      <dgm:t>
        <a:bodyPr/>
        <a:lstStyle/>
        <a:p>
          <a:endParaRPr lang="en-US"/>
        </a:p>
      </dgm:t>
    </dgm:pt>
    <dgm:pt modelId="{95DA8F34-CA54-4D20-9146-D06C7FA45423}">
      <dgm:prSet/>
      <dgm:spPr/>
      <dgm:t>
        <a:bodyPr/>
        <a:lstStyle/>
        <a:p>
          <a:r>
            <a:rPr lang="en-US"/>
            <a:t>In Facility Groups and Peer Mentorship</a:t>
          </a:r>
        </a:p>
      </dgm:t>
    </dgm:pt>
    <dgm:pt modelId="{C34C442B-D0DD-4F15-8236-982952ECE9EC}" type="sibTrans" cxnId="{4F33095A-D424-45C5-B3E1-68AD68B97A20}">
      <dgm:prSet/>
      <dgm:spPr/>
      <dgm:t>
        <a:bodyPr/>
        <a:lstStyle/>
        <a:p>
          <a:endParaRPr lang="en-US"/>
        </a:p>
      </dgm:t>
    </dgm:pt>
    <dgm:pt modelId="{9F5EA6AE-CBCC-495B-AAC9-63646B266276}" type="parTrans" cxnId="{4F33095A-D424-45C5-B3E1-68AD68B97A20}">
      <dgm:prSet/>
      <dgm:spPr/>
      <dgm:t>
        <a:bodyPr/>
        <a:lstStyle/>
        <a:p>
          <a:endParaRPr lang="en-US"/>
        </a:p>
      </dgm:t>
    </dgm:pt>
    <dgm:pt modelId="{FE4F5AF7-8961-4272-A64F-EAEDACC478BA}">
      <dgm:prSet/>
      <dgm:spPr/>
      <dgm:t>
        <a:bodyPr/>
        <a:lstStyle/>
        <a:p>
          <a:r>
            <a:rPr lang="en-US"/>
            <a:t>Reentry Assistance </a:t>
          </a:r>
        </a:p>
      </dgm:t>
    </dgm:pt>
    <dgm:pt modelId="{321E980A-C135-406C-B4CD-F57B044C76C3}" type="sibTrans" cxnId="{033486AA-292F-43CE-8318-136AAAFEA5D6}">
      <dgm:prSet/>
      <dgm:spPr/>
    </dgm:pt>
    <dgm:pt modelId="{C4ABC685-62E3-42D9-BE7B-7E858755F328}" type="parTrans" cxnId="{033486AA-292F-43CE-8318-136AAAFEA5D6}">
      <dgm:prSet/>
      <dgm:spPr/>
    </dgm:pt>
    <dgm:pt modelId="{83566E46-665B-4463-A98D-6148C407A9FE}">
      <dgm:prSet/>
      <dgm:spPr/>
      <dgm:t>
        <a:bodyPr/>
        <a:lstStyle/>
        <a:p>
          <a:r>
            <a:rPr lang="en-US"/>
            <a:t>MVPN Peer Service Coordinators</a:t>
          </a:r>
        </a:p>
      </dgm:t>
    </dgm:pt>
    <dgm:pt modelId="{D2739CA7-44AA-43AE-8FC6-74B931AF5253}" type="sibTrans" cxnId="{EA19C8CB-1471-4FF3-A3F0-2AC9D223BCD0}">
      <dgm:prSet/>
      <dgm:spPr/>
      <dgm:t>
        <a:bodyPr/>
        <a:lstStyle/>
        <a:p>
          <a:endParaRPr lang="en-US"/>
        </a:p>
      </dgm:t>
    </dgm:pt>
    <dgm:pt modelId="{9F400166-B110-486B-9B0B-F2D17F9CB248}" type="parTrans" cxnId="{EA19C8CB-1471-4FF3-A3F0-2AC9D223BCD0}">
      <dgm:prSet/>
      <dgm:spPr/>
      <dgm:t>
        <a:bodyPr/>
        <a:lstStyle/>
        <a:p>
          <a:endParaRPr lang="en-US"/>
        </a:p>
      </dgm:t>
    </dgm:pt>
    <dgm:pt modelId="{288DA915-E896-47A3-80C4-893D39E64691}">
      <dgm:prSet/>
      <dgm:spPr/>
      <dgm:t>
        <a:bodyPr/>
        <a:lstStyle/>
        <a:p>
          <a:r>
            <a:rPr lang="en-US"/>
            <a:t>Peer Support</a:t>
          </a:r>
        </a:p>
      </dgm:t>
    </dgm:pt>
    <dgm:pt modelId="{0320B3DE-3E5F-4EB2-AD36-7322B1553B6B}" type="sibTrans" cxnId="{0F94CEC1-2635-4A58-BA75-1D6741CD501D}">
      <dgm:prSet/>
      <dgm:spPr/>
      <dgm:t>
        <a:bodyPr/>
        <a:lstStyle/>
        <a:p>
          <a:endParaRPr lang="en-US"/>
        </a:p>
      </dgm:t>
    </dgm:pt>
    <dgm:pt modelId="{4AC17B8B-514D-4DB0-88E8-3DF5D2F6EB4F}" type="parTrans" cxnId="{0F94CEC1-2635-4A58-BA75-1D6741CD501D}">
      <dgm:prSet/>
      <dgm:spPr/>
      <dgm:t>
        <a:bodyPr/>
        <a:lstStyle/>
        <a:p>
          <a:endParaRPr lang="en-US"/>
        </a:p>
      </dgm:t>
    </dgm:pt>
    <dgm:pt modelId="{1DC28FDC-CEBF-4A00-B7FE-8F21185C800A}">
      <dgm:prSet/>
      <dgm:spPr/>
      <dgm:t>
        <a:bodyPr/>
        <a:lstStyle/>
        <a:p>
          <a:r>
            <a:rPr lang="en-US"/>
            <a:t>Technical Assistance</a:t>
          </a:r>
        </a:p>
      </dgm:t>
    </dgm:pt>
    <dgm:pt modelId="{B5C350D2-44B8-42EC-8FE5-3821C6E29543}" type="sibTrans" cxnId="{08A877E8-924A-40D6-9357-42A593D94BE1}">
      <dgm:prSet/>
      <dgm:spPr/>
      <dgm:t>
        <a:bodyPr/>
        <a:lstStyle/>
        <a:p>
          <a:endParaRPr lang="en-US"/>
        </a:p>
      </dgm:t>
    </dgm:pt>
    <dgm:pt modelId="{6AD78451-954E-4C4A-BE0A-EBE7B872C6D1}" type="parTrans" cxnId="{08A877E8-924A-40D6-9357-42A593D94BE1}">
      <dgm:prSet/>
      <dgm:spPr/>
      <dgm:t>
        <a:bodyPr/>
        <a:lstStyle/>
        <a:p>
          <a:endParaRPr lang="en-US"/>
        </a:p>
      </dgm:t>
    </dgm:pt>
    <dgm:pt modelId="{530E2686-063E-4E42-BCD9-644041AA7DC3}">
      <dgm:prSet/>
      <dgm:spPr/>
      <dgm:t>
        <a:bodyPr/>
        <a:lstStyle/>
        <a:p>
          <a:r>
            <a:rPr lang="en-US"/>
            <a:t>Veteran Treatment Courts</a:t>
          </a:r>
        </a:p>
      </dgm:t>
    </dgm:pt>
    <dgm:pt modelId="{45043569-FA37-4B55-A346-FA1DD0ECD031}" type="sibTrans" cxnId="{1B31A735-3813-4CF8-8056-29B0CFDEDF09}">
      <dgm:prSet/>
      <dgm:spPr/>
      <dgm:t>
        <a:bodyPr/>
        <a:lstStyle/>
        <a:p>
          <a:endParaRPr lang="en-US"/>
        </a:p>
      </dgm:t>
    </dgm:pt>
    <dgm:pt modelId="{3F4E01F2-635A-4A7B-829A-167D15086487}" type="parTrans" cxnId="{1B31A735-3813-4CF8-8056-29B0CFDEDF09}">
      <dgm:prSet/>
      <dgm:spPr/>
      <dgm:t>
        <a:bodyPr/>
        <a:lstStyle/>
        <a:p>
          <a:endParaRPr lang="en-US"/>
        </a:p>
      </dgm:t>
    </dgm:pt>
    <dgm:pt modelId="{67938B3E-3311-4BE8-87CE-5D7B194663E4}">
      <dgm:prSet/>
      <dgm:spPr/>
      <dgm:t>
        <a:bodyPr/>
        <a:lstStyle/>
        <a:p>
          <a:r>
            <a:rPr lang="en-US"/>
            <a:t>Resources for Incarcerated Veterans </a:t>
          </a:r>
        </a:p>
      </dgm:t>
    </dgm:pt>
    <dgm:pt modelId="{B074C030-C663-4990-A4D0-F4BC085D6959}" type="sibTrans" cxnId="{4539957F-BEB6-4F20-A63B-7DC3051B06F7}">
      <dgm:prSet/>
      <dgm:spPr/>
      <dgm:t>
        <a:bodyPr/>
        <a:lstStyle/>
        <a:p>
          <a:endParaRPr lang="en-US"/>
        </a:p>
      </dgm:t>
    </dgm:pt>
    <dgm:pt modelId="{67D8DCEE-C52B-4760-A77C-83804E5C9D8E}" type="parTrans" cxnId="{4539957F-BEB6-4F20-A63B-7DC3051B06F7}">
      <dgm:prSet/>
      <dgm:spPr/>
      <dgm:t>
        <a:bodyPr/>
        <a:lstStyle/>
        <a:p>
          <a:endParaRPr lang="en-US"/>
        </a:p>
      </dgm:t>
    </dgm:pt>
    <dgm:pt modelId="{5C3AD063-9337-4F0E-810F-726B80ED54F0}">
      <dgm:prSet/>
      <dgm:spPr/>
      <dgm:t>
        <a:bodyPr/>
        <a:lstStyle/>
        <a:p>
          <a:r>
            <a:rPr lang="en-US"/>
            <a:t>JIV Information Cards</a:t>
          </a:r>
        </a:p>
      </dgm:t>
    </dgm:pt>
    <dgm:pt modelId="{612FE82C-ED47-41BE-B66B-22260C0A2392}" type="sibTrans" cxnId="{4C90A092-D374-4C02-B621-D4E0AAD97B88}">
      <dgm:prSet/>
      <dgm:spPr/>
      <dgm:t>
        <a:bodyPr/>
        <a:lstStyle/>
        <a:p>
          <a:endParaRPr lang="en-US"/>
        </a:p>
      </dgm:t>
    </dgm:pt>
    <dgm:pt modelId="{6551384B-F669-474B-8929-69F1936AE883}" type="parTrans" cxnId="{4C90A092-D374-4C02-B621-D4E0AAD97B88}">
      <dgm:prSet/>
      <dgm:spPr/>
      <dgm:t>
        <a:bodyPr/>
        <a:lstStyle/>
        <a:p>
          <a:endParaRPr lang="en-US"/>
        </a:p>
      </dgm:t>
    </dgm:pt>
    <dgm:pt modelId="{DBAF2E33-D664-4E26-95BC-1D544C6B372F}">
      <dgm:prSet/>
      <dgm:spPr/>
      <dgm:t>
        <a:bodyPr/>
        <a:lstStyle/>
        <a:p>
          <a:r>
            <a:rPr lang="en-US"/>
            <a:t>SIM Community Resource Mapping</a:t>
          </a:r>
        </a:p>
      </dgm:t>
    </dgm:pt>
    <dgm:pt modelId="{13BE82D0-46D0-4AAE-B2D7-D5C93BAB579E}" type="sibTrans" cxnId="{9EFA5185-3014-4571-B1C0-99A5438F7175}">
      <dgm:prSet/>
      <dgm:spPr/>
      <dgm:t>
        <a:bodyPr/>
        <a:lstStyle/>
        <a:p>
          <a:endParaRPr lang="en-US"/>
        </a:p>
      </dgm:t>
    </dgm:pt>
    <dgm:pt modelId="{4CE86F64-16AE-44EE-B19F-27B141A25134}" type="parTrans" cxnId="{9EFA5185-3014-4571-B1C0-99A5438F7175}">
      <dgm:prSet/>
      <dgm:spPr/>
      <dgm:t>
        <a:bodyPr/>
        <a:lstStyle/>
        <a:p>
          <a:endParaRPr lang="en-US"/>
        </a:p>
      </dgm:t>
    </dgm:pt>
    <dgm:pt modelId="{EF3C745A-783D-420F-A003-93BA3FE12E3D}">
      <dgm:prSet/>
      <dgm:spPr/>
      <dgm:t>
        <a:bodyPr/>
        <a:lstStyle/>
        <a:p>
          <a:r>
            <a:rPr lang="en-US"/>
            <a:t> Veteran Pods</a:t>
          </a:r>
        </a:p>
      </dgm:t>
    </dgm:pt>
    <dgm:pt modelId="{C4BC778F-6433-4FDB-B842-D0466B9D8ABD}" type="sibTrans" cxnId="{67281A54-9F83-4B99-AB77-0132F7393FEA}">
      <dgm:prSet/>
      <dgm:spPr/>
    </dgm:pt>
    <dgm:pt modelId="{F8BBDB03-15F4-4434-9BDE-9C3B9DD6539A}" type="parTrans" cxnId="{67281A54-9F83-4B99-AB77-0132F7393FEA}">
      <dgm:prSet/>
      <dgm:spPr/>
    </dgm:pt>
    <dgm:pt modelId="{391DC846-EA32-40B5-86F3-9D9BDA5CF085}" type="pres">
      <dgm:prSet presAssocID="{78E1DBFB-C3AA-48FB-B15F-59C1890C4DA0}" presName="Name0" presStyleCnt="0">
        <dgm:presLayoutVars>
          <dgm:dir/>
          <dgm:animLvl val="lvl"/>
          <dgm:resizeHandles val="exact"/>
        </dgm:presLayoutVars>
      </dgm:prSet>
      <dgm:spPr/>
    </dgm:pt>
    <dgm:pt modelId="{653A1CBE-772E-45B9-8E5D-A9CCAEAD2FE8}" type="pres">
      <dgm:prSet presAssocID="{1DC28FDC-CEBF-4A00-B7FE-8F21185C800A}" presName="composite" presStyleCnt="0"/>
      <dgm:spPr/>
    </dgm:pt>
    <dgm:pt modelId="{85EA4EBA-1DF1-47F4-838F-E312059B760F}" type="pres">
      <dgm:prSet presAssocID="{1DC28FDC-CEBF-4A00-B7FE-8F21185C800A}" presName="parTx" presStyleLbl="alignNode1" presStyleIdx="0" presStyleCnt="3">
        <dgm:presLayoutVars>
          <dgm:chMax val="0"/>
          <dgm:chPref val="0"/>
          <dgm:bulletEnabled val="1"/>
        </dgm:presLayoutVars>
      </dgm:prSet>
      <dgm:spPr/>
    </dgm:pt>
    <dgm:pt modelId="{0CD9B01D-4048-426B-9898-327C7508C981}" type="pres">
      <dgm:prSet presAssocID="{1DC28FDC-CEBF-4A00-B7FE-8F21185C800A}" presName="desTx" presStyleLbl="alignAccFollowNode1" presStyleIdx="0" presStyleCnt="3">
        <dgm:presLayoutVars>
          <dgm:bulletEnabled val="1"/>
        </dgm:presLayoutVars>
      </dgm:prSet>
      <dgm:spPr/>
    </dgm:pt>
    <dgm:pt modelId="{A558944E-B46A-4950-9E0F-F84254CFD046}" type="pres">
      <dgm:prSet presAssocID="{B5C350D2-44B8-42EC-8FE5-3821C6E29543}" presName="space" presStyleCnt="0"/>
      <dgm:spPr/>
    </dgm:pt>
    <dgm:pt modelId="{DA9BD0F2-67A2-4086-A943-5E14BD4A01C9}" type="pres">
      <dgm:prSet presAssocID="{6D14F199-D182-48B9-A23F-813A91AECAD0}" presName="composite" presStyleCnt="0"/>
      <dgm:spPr/>
    </dgm:pt>
    <dgm:pt modelId="{1B6F2D90-1D37-43BD-A8EA-6BEAF82D3381}" type="pres">
      <dgm:prSet presAssocID="{6D14F199-D182-48B9-A23F-813A91AECAD0}" presName="parTx" presStyleLbl="alignNode1" presStyleIdx="1" presStyleCnt="3">
        <dgm:presLayoutVars>
          <dgm:chMax val="0"/>
          <dgm:chPref val="0"/>
          <dgm:bulletEnabled val="1"/>
        </dgm:presLayoutVars>
      </dgm:prSet>
      <dgm:spPr/>
    </dgm:pt>
    <dgm:pt modelId="{60243B21-51DD-4596-BF26-328813620EC8}" type="pres">
      <dgm:prSet presAssocID="{6D14F199-D182-48B9-A23F-813A91AECAD0}" presName="desTx" presStyleLbl="alignAccFollowNode1" presStyleIdx="1" presStyleCnt="3">
        <dgm:presLayoutVars>
          <dgm:bulletEnabled val="1"/>
        </dgm:presLayoutVars>
      </dgm:prSet>
      <dgm:spPr/>
    </dgm:pt>
    <dgm:pt modelId="{A332521F-08B7-49FC-A5F5-B366F3823D6B}" type="pres">
      <dgm:prSet presAssocID="{D0AE8587-25ED-467F-B30C-B2F42A264BB0}" presName="space" presStyleCnt="0"/>
      <dgm:spPr/>
    </dgm:pt>
    <dgm:pt modelId="{F8BBE435-5DC0-4B78-BF35-810DE3AD6938}" type="pres">
      <dgm:prSet presAssocID="{288DA915-E896-47A3-80C4-893D39E64691}" presName="composite" presStyleCnt="0"/>
      <dgm:spPr/>
    </dgm:pt>
    <dgm:pt modelId="{F440FF4A-681B-42F7-BD0E-1ED976683BA3}" type="pres">
      <dgm:prSet presAssocID="{288DA915-E896-47A3-80C4-893D39E64691}" presName="parTx" presStyleLbl="alignNode1" presStyleIdx="2" presStyleCnt="3">
        <dgm:presLayoutVars>
          <dgm:chMax val="0"/>
          <dgm:chPref val="0"/>
          <dgm:bulletEnabled val="1"/>
        </dgm:presLayoutVars>
      </dgm:prSet>
      <dgm:spPr/>
    </dgm:pt>
    <dgm:pt modelId="{F62364C1-1BBC-4DBC-AB78-1377F947F7B7}" type="pres">
      <dgm:prSet presAssocID="{288DA915-E896-47A3-80C4-893D39E64691}" presName="desTx" presStyleLbl="alignAccFollowNode1" presStyleIdx="2" presStyleCnt="3">
        <dgm:presLayoutVars>
          <dgm:bulletEnabled val="1"/>
        </dgm:presLayoutVars>
      </dgm:prSet>
      <dgm:spPr/>
    </dgm:pt>
  </dgm:ptLst>
  <dgm:cxnLst>
    <dgm:cxn modelId="{3CB82B1A-37CA-48ED-B62B-56C483400EAE}" type="presOf" srcId="{DA211C18-39A2-4C1A-9CCC-9EA19334D219}" destId="{60243B21-51DD-4596-BF26-328813620EC8}" srcOrd="0" destOrd="2" presId="urn:microsoft.com/office/officeart/2005/8/layout/hList1"/>
    <dgm:cxn modelId="{2C3CFE30-8E7D-413E-B57B-04F8D60C261D}" type="presOf" srcId="{1DC28FDC-CEBF-4A00-B7FE-8F21185C800A}" destId="{85EA4EBA-1DF1-47F4-838F-E312059B760F}" srcOrd="0" destOrd="0" presId="urn:microsoft.com/office/officeart/2005/8/layout/hList1"/>
    <dgm:cxn modelId="{073BB833-9893-4738-8F6F-6889C5A667A4}" srcId="{6D14F199-D182-48B9-A23F-813A91AECAD0}" destId="{D0BF7D9F-2D98-4CD9-A606-A2BE7F6B227B}" srcOrd="4" destOrd="0" parTransId="{D61A8934-8F35-4EC9-9123-D6802E285755}" sibTransId="{C9A219DF-83B2-4825-8034-E74219242648}"/>
    <dgm:cxn modelId="{1B31A735-3813-4CF8-8056-29B0CFDEDF09}" srcId="{1DC28FDC-CEBF-4A00-B7FE-8F21185C800A}" destId="{530E2686-063E-4E42-BCD9-644041AA7DC3}" srcOrd="0" destOrd="0" parTransId="{3F4E01F2-635A-4A7B-829A-167D15086487}" sibTransId="{45043569-FA37-4B55-A346-FA1DD0ECD031}"/>
    <dgm:cxn modelId="{22ED7841-9639-4EBD-B65E-E3F3051C6F33}" type="presOf" srcId="{94A6B671-0E09-431D-A09F-EA404DC4CC83}" destId="{F62364C1-1BBC-4DBC-AB78-1377F947F7B7}" srcOrd="0" destOrd="1" presId="urn:microsoft.com/office/officeart/2005/8/layout/hList1"/>
    <dgm:cxn modelId="{0AC42B65-0DFD-4C84-A293-DFDF7E48386B}" type="presOf" srcId="{78E1DBFB-C3AA-48FB-B15F-59C1890C4DA0}" destId="{391DC846-EA32-40B5-86F3-9D9BDA5CF085}" srcOrd="0" destOrd="0" presId="urn:microsoft.com/office/officeart/2005/8/layout/hList1"/>
    <dgm:cxn modelId="{F406384A-F209-4964-AF17-25B91D002AFD}" srcId="{6D14F199-D182-48B9-A23F-813A91AECAD0}" destId="{DA211C18-39A2-4C1A-9CCC-9EA19334D219}" srcOrd="2" destOrd="0" parTransId="{8F8A006C-7E43-4EC9-956A-A6E5EB606585}" sibTransId="{3F2375AA-94AD-4172-AD16-309E5470068A}"/>
    <dgm:cxn modelId="{0768926A-C3F3-4214-A1DB-8A6D64C1EADE}" type="presOf" srcId="{DBAF2E33-D664-4E26-95BC-1D544C6B372F}" destId="{0CD9B01D-4048-426B-9898-327C7508C981}" srcOrd="0" destOrd="3" presId="urn:microsoft.com/office/officeart/2005/8/layout/hList1"/>
    <dgm:cxn modelId="{F2352B6B-D741-49D5-89CA-CABBBEE8A624}" srcId="{6D14F199-D182-48B9-A23F-813A91AECAD0}" destId="{4C2A294F-02E4-4899-AE4C-6A241D3C557E}" srcOrd="5" destOrd="0" parTransId="{59C3AAB6-EC52-4289-9F74-28A4D10CCCB7}" sibTransId="{B974DDCC-FCAA-44C7-8F11-F7C0F988DCD5}"/>
    <dgm:cxn modelId="{5E538E71-7781-462B-B1F2-F7557A4ABAAD}" type="presOf" srcId="{288DA915-E896-47A3-80C4-893D39E64691}" destId="{F440FF4A-681B-42F7-BD0E-1ED976683BA3}" srcOrd="0" destOrd="0" presId="urn:microsoft.com/office/officeart/2005/8/layout/hList1"/>
    <dgm:cxn modelId="{67281A54-9F83-4B99-AB77-0132F7393FEA}" srcId="{1DC28FDC-CEBF-4A00-B7FE-8F21185C800A}" destId="{EF3C745A-783D-420F-A003-93BA3FE12E3D}" srcOrd="4" destOrd="0" parTransId="{F8BBDB03-15F4-4434-9BDE-9C3B9DD6539A}" sibTransId="{C4BC778F-6433-4FDB-B842-D0466B9D8ABD}"/>
    <dgm:cxn modelId="{1417F179-2F29-4CCF-B6BF-FAF7B8D895BE}" type="presOf" srcId="{D9896734-ECFD-46D6-B664-F42EAADFE459}" destId="{60243B21-51DD-4596-BF26-328813620EC8}" srcOrd="0" destOrd="0" presId="urn:microsoft.com/office/officeart/2005/8/layout/hList1"/>
    <dgm:cxn modelId="{4F33095A-D424-45C5-B3E1-68AD68B97A20}" srcId="{288DA915-E896-47A3-80C4-893D39E64691}" destId="{95DA8F34-CA54-4D20-9146-D06C7FA45423}" srcOrd="2" destOrd="0" parTransId="{9F5EA6AE-CBCC-495B-AAC9-63646B266276}" sibTransId="{C34C442B-D0DD-4F15-8236-982952ECE9EC}"/>
    <dgm:cxn modelId="{A76A2E5A-0709-4CF1-9640-F3C8EA687F19}" type="presOf" srcId="{67938B3E-3311-4BE8-87CE-5D7B194663E4}" destId="{0CD9B01D-4048-426B-9898-327C7508C981}" srcOrd="0" destOrd="1" presId="urn:microsoft.com/office/officeart/2005/8/layout/hList1"/>
    <dgm:cxn modelId="{4539957F-BEB6-4F20-A63B-7DC3051B06F7}" srcId="{1DC28FDC-CEBF-4A00-B7FE-8F21185C800A}" destId="{67938B3E-3311-4BE8-87CE-5D7B194663E4}" srcOrd="1" destOrd="0" parTransId="{67D8DCEE-C52B-4760-A77C-83804E5C9D8E}" sibTransId="{B074C030-C663-4990-A4D0-F4BC085D6959}"/>
    <dgm:cxn modelId="{BF1B3F80-F1C4-4752-A853-EC8557541CE6}" type="presOf" srcId="{0E355F4F-E99F-4ECD-9DB3-DBAC675C0DF3}" destId="{60243B21-51DD-4596-BF26-328813620EC8}" srcOrd="0" destOrd="1" presId="urn:microsoft.com/office/officeart/2005/8/layout/hList1"/>
    <dgm:cxn modelId="{9EFA5185-3014-4571-B1C0-99A5438F7175}" srcId="{1DC28FDC-CEBF-4A00-B7FE-8F21185C800A}" destId="{DBAF2E33-D664-4E26-95BC-1D544C6B372F}" srcOrd="3" destOrd="0" parTransId="{4CE86F64-16AE-44EE-B19F-27B141A25134}" sibTransId="{13BE82D0-46D0-4AAE-B2D7-D5C93BAB579E}"/>
    <dgm:cxn modelId="{F4F91E91-B20D-428B-8F94-17B96D5682A8}" srcId="{288DA915-E896-47A3-80C4-893D39E64691}" destId="{94A6B671-0E09-431D-A09F-EA404DC4CC83}" srcOrd="1" destOrd="0" parTransId="{189E34A5-26DC-4210-8DAD-91E668F26EE3}" sibTransId="{3F116D57-B582-4A5F-8DA3-35D92F6710B7}"/>
    <dgm:cxn modelId="{4C90A092-D374-4C02-B621-D4E0AAD97B88}" srcId="{1DC28FDC-CEBF-4A00-B7FE-8F21185C800A}" destId="{5C3AD063-9337-4F0E-810F-726B80ED54F0}" srcOrd="2" destOrd="0" parTransId="{6551384B-F669-474B-8929-69F1936AE883}" sibTransId="{612FE82C-ED47-41BE-B66B-22260C0A2392}"/>
    <dgm:cxn modelId="{7745F799-8307-4E1A-835D-81F7BD4383DD}" type="presOf" srcId="{D0BF7D9F-2D98-4CD9-A606-A2BE7F6B227B}" destId="{60243B21-51DD-4596-BF26-328813620EC8}" srcOrd="0" destOrd="4" presId="urn:microsoft.com/office/officeart/2005/8/layout/hList1"/>
    <dgm:cxn modelId="{6931A19A-DBD5-40EA-99C2-03386F2A82B3}" type="presOf" srcId="{5C3AD063-9337-4F0E-810F-726B80ED54F0}" destId="{0CD9B01D-4048-426B-9898-327C7508C981}" srcOrd="0" destOrd="2" presId="urn:microsoft.com/office/officeart/2005/8/layout/hList1"/>
    <dgm:cxn modelId="{AD833C9C-EF02-451E-BB44-356EA2664823}" type="presOf" srcId="{4C2A294F-02E4-4899-AE4C-6A241D3C557E}" destId="{60243B21-51DD-4596-BF26-328813620EC8}" srcOrd="0" destOrd="5" presId="urn:microsoft.com/office/officeart/2005/8/layout/hList1"/>
    <dgm:cxn modelId="{14EDAB9F-657E-499A-AC37-97729130B1F0}" type="presOf" srcId="{8635D6CC-F850-456C-8BE2-2E1899CBEC57}" destId="{60243B21-51DD-4596-BF26-328813620EC8}" srcOrd="0" destOrd="3" presId="urn:microsoft.com/office/officeart/2005/8/layout/hList1"/>
    <dgm:cxn modelId="{CC5A06A0-CCC5-4C53-8838-12A1DEB59B53}" srcId="{6D14F199-D182-48B9-A23F-813A91AECAD0}" destId="{0E355F4F-E99F-4ECD-9DB3-DBAC675C0DF3}" srcOrd="1" destOrd="0" parTransId="{E63D293D-DECA-44BA-A0FA-FFA366E18FD4}" sibTransId="{A8BAAE1B-C393-4025-9547-644B9FAC8583}"/>
    <dgm:cxn modelId="{033486AA-292F-43CE-8318-136AAAFEA5D6}" srcId="{288DA915-E896-47A3-80C4-893D39E64691}" destId="{FE4F5AF7-8961-4272-A64F-EAEDACC478BA}" srcOrd="3" destOrd="0" parTransId="{C4ABC685-62E3-42D9-BE7B-7E858755F328}" sibTransId="{321E980A-C135-406C-B4CD-F57B044C76C3}"/>
    <dgm:cxn modelId="{B0F4A4AA-78A0-4DFD-90FD-C0AC983BDB53}" type="presOf" srcId="{530E2686-063E-4E42-BCD9-644041AA7DC3}" destId="{0CD9B01D-4048-426B-9898-327C7508C981}" srcOrd="0" destOrd="0" presId="urn:microsoft.com/office/officeart/2005/8/layout/hList1"/>
    <dgm:cxn modelId="{DA967EB3-A701-4C63-928F-E3B5E73F5FCE}" type="presOf" srcId="{EF3C745A-783D-420F-A003-93BA3FE12E3D}" destId="{0CD9B01D-4048-426B-9898-327C7508C981}" srcOrd="0" destOrd="4" presId="urn:microsoft.com/office/officeart/2005/8/layout/hList1"/>
    <dgm:cxn modelId="{987AA1C1-3619-430F-9159-17B282347266}" srcId="{78E1DBFB-C3AA-48FB-B15F-59C1890C4DA0}" destId="{6D14F199-D182-48B9-A23F-813A91AECAD0}" srcOrd="1" destOrd="0" parTransId="{9EC25CE4-3444-475F-99A8-CAFA31FDB9A9}" sibTransId="{D0AE8587-25ED-467F-B30C-B2F42A264BB0}"/>
    <dgm:cxn modelId="{0F94CEC1-2635-4A58-BA75-1D6741CD501D}" srcId="{78E1DBFB-C3AA-48FB-B15F-59C1890C4DA0}" destId="{288DA915-E896-47A3-80C4-893D39E64691}" srcOrd="2" destOrd="0" parTransId="{4AC17B8B-514D-4DB0-88E8-3DF5D2F6EB4F}" sibTransId="{0320B3DE-3E5F-4EB2-AD36-7322B1553B6B}"/>
    <dgm:cxn modelId="{D44D1FC9-F501-4A93-B01F-6575A8360F9F}" srcId="{6D14F199-D182-48B9-A23F-813A91AECAD0}" destId="{8635D6CC-F850-456C-8BE2-2E1899CBEC57}" srcOrd="3" destOrd="0" parTransId="{C8113A82-93CE-4EDA-954D-DA97C70A9EB6}" sibTransId="{106ABD77-D3F5-49E0-83A5-B908DD943288}"/>
    <dgm:cxn modelId="{EA19C8CB-1471-4FF3-A3F0-2AC9D223BCD0}" srcId="{288DA915-E896-47A3-80C4-893D39E64691}" destId="{83566E46-665B-4463-A98D-6148C407A9FE}" srcOrd="0" destOrd="0" parTransId="{9F400166-B110-486B-9B0B-F2D17F9CB248}" sibTransId="{D2739CA7-44AA-43AE-8FC6-74B931AF5253}"/>
    <dgm:cxn modelId="{A6FF02CD-812B-400B-9E9C-CD5CC12E747D}" type="presOf" srcId="{83566E46-665B-4463-A98D-6148C407A9FE}" destId="{F62364C1-1BBC-4DBC-AB78-1377F947F7B7}" srcOrd="0" destOrd="0" presId="urn:microsoft.com/office/officeart/2005/8/layout/hList1"/>
    <dgm:cxn modelId="{39EE34CE-8E91-41F1-9822-F96629BCD60B}" srcId="{6D14F199-D182-48B9-A23F-813A91AECAD0}" destId="{D9896734-ECFD-46D6-B664-F42EAADFE459}" srcOrd="0" destOrd="0" parTransId="{52399802-4F2D-4F46-9B1A-B53B9A1847E6}" sibTransId="{981EA536-DB79-4424-8F2C-8796C72E80D7}"/>
    <dgm:cxn modelId="{7D4F11D7-EA71-49A4-99BF-9F057618181E}" type="presOf" srcId="{FE4F5AF7-8961-4272-A64F-EAEDACC478BA}" destId="{F62364C1-1BBC-4DBC-AB78-1377F947F7B7}" srcOrd="0" destOrd="3" presId="urn:microsoft.com/office/officeart/2005/8/layout/hList1"/>
    <dgm:cxn modelId="{9CD5CBE2-F5EE-4EA8-A204-5E8EEF1BA97E}" type="presOf" srcId="{95DA8F34-CA54-4D20-9146-D06C7FA45423}" destId="{F62364C1-1BBC-4DBC-AB78-1377F947F7B7}" srcOrd="0" destOrd="2" presId="urn:microsoft.com/office/officeart/2005/8/layout/hList1"/>
    <dgm:cxn modelId="{ADE343E3-BA02-4F45-887F-E1284714C898}" type="presOf" srcId="{6D14F199-D182-48B9-A23F-813A91AECAD0}" destId="{1B6F2D90-1D37-43BD-A8EA-6BEAF82D3381}" srcOrd="0" destOrd="0" presId="urn:microsoft.com/office/officeart/2005/8/layout/hList1"/>
    <dgm:cxn modelId="{08A877E8-924A-40D6-9357-42A593D94BE1}" srcId="{78E1DBFB-C3AA-48FB-B15F-59C1890C4DA0}" destId="{1DC28FDC-CEBF-4A00-B7FE-8F21185C800A}" srcOrd="0" destOrd="0" parTransId="{6AD78451-954E-4C4A-BE0A-EBE7B872C6D1}" sibTransId="{B5C350D2-44B8-42EC-8FE5-3821C6E29543}"/>
    <dgm:cxn modelId="{5C91E362-1730-4078-AC49-932E271441BF}" type="presParOf" srcId="{391DC846-EA32-40B5-86F3-9D9BDA5CF085}" destId="{653A1CBE-772E-45B9-8E5D-A9CCAEAD2FE8}" srcOrd="0" destOrd="0" presId="urn:microsoft.com/office/officeart/2005/8/layout/hList1"/>
    <dgm:cxn modelId="{E177F115-134C-4CED-A310-60E3C0E0CE35}" type="presParOf" srcId="{653A1CBE-772E-45B9-8E5D-A9CCAEAD2FE8}" destId="{85EA4EBA-1DF1-47F4-838F-E312059B760F}" srcOrd="0" destOrd="0" presId="urn:microsoft.com/office/officeart/2005/8/layout/hList1"/>
    <dgm:cxn modelId="{386490B9-2754-4479-9672-573F4D92ECFF}" type="presParOf" srcId="{653A1CBE-772E-45B9-8E5D-A9CCAEAD2FE8}" destId="{0CD9B01D-4048-426B-9898-327C7508C981}" srcOrd="1" destOrd="0" presId="urn:microsoft.com/office/officeart/2005/8/layout/hList1"/>
    <dgm:cxn modelId="{5FBD480F-0319-42C9-8E9E-75031B30A0CD}" type="presParOf" srcId="{391DC846-EA32-40B5-86F3-9D9BDA5CF085}" destId="{A558944E-B46A-4950-9E0F-F84254CFD046}" srcOrd="1" destOrd="0" presId="urn:microsoft.com/office/officeart/2005/8/layout/hList1"/>
    <dgm:cxn modelId="{12565FA6-B788-4C69-9ADC-2212310DFCCD}" type="presParOf" srcId="{391DC846-EA32-40B5-86F3-9D9BDA5CF085}" destId="{DA9BD0F2-67A2-4086-A943-5E14BD4A01C9}" srcOrd="2" destOrd="0" presId="urn:microsoft.com/office/officeart/2005/8/layout/hList1"/>
    <dgm:cxn modelId="{04097628-8952-49DA-A595-23047D72EAD2}" type="presParOf" srcId="{DA9BD0F2-67A2-4086-A943-5E14BD4A01C9}" destId="{1B6F2D90-1D37-43BD-A8EA-6BEAF82D3381}" srcOrd="0" destOrd="0" presId="urn:microsoft.com/office/officeart/2005/8/layout/hList1"/>
    <dgm:cxn modelId="{E008571D-F175-492D-8EF8-AB158B682795}" type="presParOf" srcId="{DA9BD0F2-67A2-4086-A943-5E14BD4A01C9}" destId="{60243B21-51DD-4596-BF26-328813620EC8}" srcOrd="1" destOrd="0" presId="urn:microsoft.com/office/officeart/2005/8/layout/hList1"/>
    <dgm:cxn modelId="{4DB0FAFD-2290-45C7-B574-20FE6CD2D9C6}" type="presParOf" srcId="{391DC846-EA32-40B5-86F3-9D9BDA5CF085}" destId="{A332521F-08B7-49FC-A5F5-B366F3823D6B}" srcOrd="3" destOrd="0" presId="urn:microsoft.com/office/officeart/2005/8/layout/hList1"/>
    <dgm:cxn modelId="{959552E0-76AD-4FDD-89DE-67574DD4528C}" type="presParOf" srcId="{391DC846-EA32-40B5-86F3-9D9BDA5CF085}" destId="{F8BBE435-5DC0-4B78-BF35-810DE3AD6938}" srcOrd="4" destOrd="0" presId="urn:microsoft.com/office/officeart/2005/8/layout/hList1"/>
    <dgm:cxn modelId="{F27F4893-D51D-48B2-B621-0055C4C3C37C}" type="presParOf" srcId="{F8BBE435-5DC0-4B78-BF35-810DE3AD6938}" destId="{F440FF4A-681B-42F7-BD0E-1ED976683BA3}" srcOrd="0" destOrd="0" presId="urn:microsoft.com/office/officeart/2005/8/layout/hList1"/>
    <dgm:cxn modelId="{6CE7540A-C456-41F8-8D1E-A36AC2AEE18C}" type="presParOf" srcId="{F8BBE435-5DC0-4B78-BF35-810DE3AD6938}" destId="{F62364C1-1BBC-4DBC-AB78-1377F947F7B7}"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E1DBFB-C3AA-48FB-B15F-59C1890C4D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DC28FDC-CEBF-4A00-B7FE-8F21185C800A}">
      <dgm:prSet/>
      <dgm:spPr/>
      <dgm:t>
        <a:bodyPr/>
        <a:lstStyle/>
        <a:p>
          <a:r>
            <a:rPr lang="en-US"/>
            <a:t>Technical Assistance</a:t>
          </a:r>
        </a:p>
      </dgm:t>
    </dgm:pt>
    <dgm:pt modelId="{6AD78451-954E-4C4A-BE0A-EBE7B872C6D1}" type="parTrans" cxnId="{08A877E8-924A-40D6-9357-42A593D94BE1}">
      <dgm:prSet/>
      <dgm:spPr/>
      <dgm:t>
        <a:bodyPr/>
        <a:lstStyle/>
        <a:p>
          <a:endParaRPr lang="en-US"/>
        </a:p>
      </dgm:t>
    </dgm:pt>
    <dgm:pt modelId="{B5C350D2-44B8-42EC-8FE5-3821C6E29543}" type="sibTrans" cxnId="{08A877E8-924A-40D6-9357-42A593D94BE1}">
      <dgm:prSet/>
      <dgm:spPr/>
      <dgm:t>
        <a:bodyPr/>
        <a:lstStyle/>
        <a:p>
          <a:endParaRPr lang="en-US"/>
        </a:p>
      </dgm:t>
    </dgm:pt>
    <dgm:pt modelId="{530E2686-063E-4E42-BCD9-644041AA7DC3}">
      <dgm:prSet/>
      <dgm:spPr/>
      <dgm:t>
        <a:bodyPr/>
        <a:lstStyle/>
        <a:p>
          <a:r>
            <a:rPr lang="en-US"/>
            <a:t>Veteran Treatment Courts</a:t>
          </a:r>
        </a:p>
      </dgm:t>
    </dgm:pt>
    <dgm:pt modelId="{3F4E01F2-635A-4A7B-829A-167D15086487}" type="parTrans" cxnId="{1B31A735-3813-4CF8-8056-29B0CFDEDF09}">
      <dgm:prSet/>
      <dgm:spPr/>
      <dgm:t>
        <a:bodyPr/>
        <a:lstStyle/>
        <a:p>
          <a:endParaRPr lang="en-US"/>
        </a:p>
      </dgm:t>
    </dgm:pt>
    <dgm:pt modelId="{45043569-FA37-4B55-A346-FA1DD0ECD031}" type="sibTrans" cxnId="{1B31A735-3813-4CF8-8056-29B0CFDEDF09}">
      <dgm:prSet/>
      <dgm:spPr/>
      <dgm:t>
        <a:bodyPr/>
        <a:lstStyle/>
        <a:p>
          <a:endParaRPr lang="en-US"/>
        </a:p>
      </dgm:t>
    </dgm:pt>
    <dgm:pt modelId="{67938B3E-3311-4BE8-87CE-5D7B194663E4}">
      <dgm:prSet/>
      <dgm:spPr/>
      <dgm:t>
        <a:bodyPr/>
        <a:lstStyle/>
        <a:p>
          <a:r>
            <a:rPr lang="en-US"/>
            <a:t>Resources for Incarcerated Veterans </a:t>
          </a:r>
        </a:p>
      </dgm:t>
    </dgm:pt>
    <dgm:pt modelId="{67D8DCEE-C52B-4760-A77C-83804E5C9D8E}" type="parTrans" cxnId="{4539957F-BEB6-4F20-A63B-7DC3051B06F7}">
      <dgm:prSet/>
      <dgm:spPr/>
      <dgm:t>
        <a:bodyPr/>
        <a:lstStyle/>
        <a:p>
          <a:endParaRPr lang="en-US"/>
        </a:p>
      </dgm:t>
    </dgm:pt>
    <dgm:pt modelId="{B074C030-C663-4990-A4D0-F4BC085D6959}" type="sibTrans" cxnId="{4539957F-BEB6-4F20-A63B-7DC3051B06F7}">
      <dgm:prSet/>
      <dgm:spPr/>
      <dgm:t>
        <a:bodyPr/>
        <a:lstStyle/>
        <a:p>
          <a:endParaRPr lang="en-US"/>
        </a:p>
      </dgm:t>
    </dgm:pt>
    <dgm:pt modelId="{5C3AD063-9337-4F0E-810F-726B80ED54F0}">
      <dgm:prSet/>
      <dgm:spPr/>
      <dgm:t>
        <a:bodyPr/>
        <a:lstStyle/>
        <a:p>
          <a:r>
            <a:rPr lang="en-US"/>
            <a:t>JIV Information Cards</a:t>
          </a:r>
        </a:p>
      </dgm:t>
    </dgm:pt>
    <dgm:pt modelId="{6551384B-F669-474B-8929-69F1936AE883}" type="parTrans" cxnId="{4C90A092-D374-4C02-B621-D4E0AAD97B88}">
      <dgm:prSet/>
      <dgm:spPr/>
      <dgm:t>
        <a:bodyPr/>
        <a:lstStyle/>
        <a:p>
          <a:endParaRPr lang="en-US"/>
        </a:p>
      </dgm:t>
    </dgm:pt>
    <dgm:pt modelId="{612FE82C-ED47-41BE-B66B-22260C0A2392}" type="sibTrans" cxnId="{4C90A092-D374-4C02-B621-D4E0AAD97B88}">
      <dgm:prSet/>
      <dgm:spPr/>
      <dgm:t>
        <a:bodyPr/>
        <a:lstStyle/>
        <a:p>
          <a:endParaRPr lang="en-US"/>
        </a:p>
      </dgm:t>
    </dgm:pt>
    <dgm:pt modelId="{DBAF2E33-D664-4E26-95BC-1D544C6B372F}">
      <dgm:prSet/>
      <dgm:spPr/>
      <dgm:t>
        <a:bodyPr/>
        <a:lstStyle/>
        <a:p>
          <a:r>
            <a:rPr lang="en-US"/>
            <a:t>SIM Community Resource Mapping</a:t>
          </a:r>
        </a:p>
      </dgm:t>
    </dgm:pt>
    <dgm:pt modelId="{4CE86F64-16AE-44EE-B19F-27B141A25134}" type="parTrans" cxnId="{9EFA5185-3014-4571-B1C0-99A5438F7175}">
      <dgm:prSet/>
      <dgm:spPr/>
      <dgm:t>
        <a:bodyPr/>
        <a:lstStyle/>
        <a:p>
          <a:endParaRPr lang="en-US"/>
        </a:p>
      </dgm:t>
    </dgm:pt>
    <dgm:pt modelId="{13BE82D0-46D0-4AAE-B2D7-D5C93BAB579E}" type="sibTrans" cxnId="{9EFA5185-3014-4571-B1C0-99A5438F7175}">
      <dgm:prSet/>
      <dgm:spPr/>
      <dgm:t>
        <a:bodyPr/>
        <a:lstStyle/>
        <a:p>
          <a:endParaRPr lang="en-US"/>
        </a:p>
      </dgm:t>
    </dgm:pt>
    <dgm:pt modelId="{EF3C745A-783D-420F-A003-93BA3FE12E3D}">
      <dgm:prSet/>
      <dgm:spPr/>
      <dgm:t>
        <a:bodyPr/>
        <a:lstStyle/>
        <a:p>
          <a:r>
            <a:rPr lang="en-US"/>
            <a:t> Veteran Pods</a:t>
          </a:r>
        </a:p>
      </dgm:t>
    </dgm:pt>
    <dgm:pt modelId="{F8BBDB03-15F4-4434-9BDE-9C3B9DD6539A}" type="parTrans" cxnId="{67281A54-9F83-4B99-AB77-0132F7393FEA}">
      <dgm:prSet/>
      <dgm:spPr/>
      <dgm:t>
        <a:bodyPr/>
        <a:lstStyle/>
        <a:p>
          <a:endParaRPr lang="en-US"/>
        </a:p>
      </dgm:t>
    </dgm:pt>
    <dgm:pt modelId="{C4BC778F-6433-4FDB-B842-D0466B9D8ABD}" type="sibTrans" cxnId="{67281A54-9F83-4B99-AB77-0132F7393FEA}">
      <dgm:prSet/>
      <dgm:spPr/>
      <dgm:t>
        <a:bodyPr/>
        <a:lstStyle/>
        <a:p>
          <a:endParaRPr lang="en-US"/>
        </a:p>
      </dgm:t>
    </dgm:pt>
    <dgm:pt modelId="{391DC846-EA32-40B5-86F3-9D9BDA5CF085}" type="pres">
      <dgm:prSet presAssocID="{78E1DBFB-C3AA-48FB-B15F-59C1890C4DA0}" presName="Name0" presStyleCnt="0">
        <dgm:presLayoutVars>
          <dgm:dir/>
          <dgm:animLvl val="lvl"/>
          <dgm:resizeHandles val="exact"/>
        </dgm:presLayoutVars>
      </dgm:prSet>
      <dgm:spPr/>
    </dgm:pt>
    <dgm:pt modelId="{653A1CBE-772E-45B9-8E5D-A9CCAEAD2FE8}" type="pres">
      <dgm:prSet presAssocID="{1DC28FDC-CEBF-4A00-B7FE-8F21185C800A}" presName="composite" presStyleCnt="0"/>
      <dgm:spPr/>
    </dgm:pt>
    <dgm:pt modelId="{85EA4EBA-1DF1-47F4-838F-E312059B760F}" type="pres">
      <dgm:prSet presAssocID="{1DC28FDC-CEBF-4A00-B7FE-8F21185C800A}" presName="parTx" presStyleLbl="alignNode1" presStyleIdx="0" presStyleCnt="1">
        <dgm:presLayoutVars>
          <dgm:chMax val="0"/>
          <dgm:chPref val="0"/>
          <dgm:bulletEnabled val="1"/>
        </dgm:presLayoutVars>
      </dgm:prSet>
      <dgm:spPr/>
    </dgm:pt>
    <dgm:pt modelId="{0CD9B01D-4048-426B-9898-327C7508C981}" type="pres">
      <dgm:prSet presAssocID="{1DC28FDC-CEBF-4A00-B7FE-8F21185C800A}" presName="desTx" presStyleLbl="alignAccFollowNode1" presStyleIdx="0" presStyleCnt="1">
        <dgm:presLayoutVars>
          <dgm:bulletEnabled val="1"/>
        </dgm:presLayoutVars>
      </dgm:prSet>
      <dgm:spPr/>
    </dgm:pt>
  </dgm:ptLst>
  <dgm:cxnLst>
    <dgm:cxn modelId="{2C3CFE30-8E7D-413E-B57B-04F8D60C261D}" type="presOf" srcId="{1DC28FDC-CEBF-4A00-B7FE-8F21185C800A}" destId="{85EA4EBA-1DF1-47F4-838F-E312059B760F}" srcOrd="0" destOrd="0" presId="urn:microsoft.com/office/officeart/2005/8/layout/hList1"/>
    <dgm:cxn modelId="{1B31A735-3813-4CF8-8056-29B0CFDEDF09}" srcId="{1DC28FDC-CEBF-4A00-B7FE-8F21185C800A}" destId="{530E2686-063E-4E42-BCD9-644041AA7DC3}" srcOrd="0" destOrd="0" parTransId="{3F4E01F2-635A-4A7B-829A-167D15086487}" sibTransId="{45043569-FA37-4B55-A346-FA1DD0ECD031}"/>
    <dgm:cxn modelId="{0AC42B65-0DFD-4C84-A293-DFDF7E48386B}" type="presOf" srcId="{78E1DBFB-C3AA-48FB-B15F-59C1890C4DA0}" destId="{391DC846-EA32-40B5-86F3-9D9BDA5CF085}" srcOrd="0" destOrd="0" presId="urn:microsoft.com/office/officeart/2005/8/layout/hList1"/>
    <dgm:cxn modelId="{0768926A-C3F3-4214-A1DB-8A6D64C1EADE}" type="presOf" srcId="{DBAF2E33-D664-4E26-95BC-1D544C6B372F}" destId="{0CD9B01D-4048-426B-9898-327C7508C981}" srcOrd="0" destOrd="3" presId="urn:microsoft.com/office/officeart/2005/8/layout/hList1"/>
    <dgm:cxn modelId="{67281A54-9F83-4B99-AB77-0132F7393FEA}" srcId="{1DC28FDC-CEBF-4A00-B7FE-8F21185C800A}" destId="{EF3C745A-783D-420F-A003-93BA3FE12E3D}" srcOrd="4" destOrd="0" parTransId="{F8BBDB03-15F4-4434-9BDE-9C3B9DD6539A}" sibTransId="{C4BC778F-6433-4FDB-B842-D0466B9D8ABD}"/>
    <dgm:cxn modelId="{A76A2E5A-0709-4CF1-9640-F3C8EA687F19}" type="presOf" srcId="{67938B3E-3311-4BE8-87CE-5D7B194663E4}" destId="{0CD9B01D-4048-426B-9898-327C7508C981}" srcOrd="0" destOrd="1" presId="urn:microsoft.com/office/officeart/2005/8/layout/hList1"/>
    <dgm:cxn modelId="{4539957F-BEB6-4F20-A63B-7DC3051B06F7}" srcId="{1DC28FDC-CEBF-4A00-B7FE-8F21185C800A}" destId="{67938B3E-3311-4BE8-87CE-5D7B194663E4}" srcOrd="1" destOrd="0" parTransId="{67D8DCEE-C52B-4760-A77C-83804E5C9D8E}" sibTransId="{B074C030-C663-4990-A4D0-F4BC085D6959}"/>
    <dgm:cxn modelId="{9EFA5185-3014-4571-B1C0-99A5438F7175}" srcId="{1DC28FDC-CEBF-4A00-B7FE-8F21185C800A}" destId="{DBAF2E33-D664-4E26-95BC-1D544C6B372F}" srcOrd="3" destOrd="0" parTransId="{4CE86F64-16AE-44EE-B19F-27B141A25134}" sibTransId="{13BE82D0-46D0-4AAE-B2D7-D5C93BAB579E}"/>
    <dgm:cxn modelId="{4C90A092-D374-4C02-B621-D4E0AAD97B88}" srcId="{1DC28FDC-CEBF-4A00-B7FE-8F21185C800A}" destId="{5C3AD063-9337-4F0E-810F-726B80ED54F0}" srcOrd="2" destOrd="0" parTransId="{6551384B-F669-474B-8929-69F1936AE883}" sibTransId="{612FE82C-ED47-41BE-B66B-22260C0A2392}"/>
    <dgm:cxn modelId="{6931A19A-DBD5-40EA-99C2-03386F2A82B3}" type="presOf" srcId="{5C3AD063-9337-4F0E-810F-726B80ED54F0}" destId="{0CD9B01D-4048-426B-9898-327C7508C981}" srcOrd="0" destOrd="2" presId="urn:microsoft.com/office/officeart/2005/8/layout/hList1"/>
    <dgm:cxn modelId="{B0F4A4AA-78A0-4DFD-90FD-C0AC983BDB53}" type="presOf" srcId="{530E2686-063E-4E42-BCD9-644041AA7DC3}" destId="{0CD9B01D-4048-426B-9898-327C7508C981}" srcOrd="0" destOrd="0" presId="urn:microsoft.com/office/officeart/2005/8/layout/hList1"/>
    <dgm:cxn modelId="{DA967EB3-A701-4C63-928F-E3B5E73F5FCE}" type="presOf" srcId="{EF3C745A-783D-420F-A003-93BA3FE12E3D}" destId="{0CD9B01D-4048-426B-9898-327C7508C981}" srcOrd="0" destOrd="4" presId="urn:microsoft.com/office/officeart/2005/8/layout/hList1"/>
    <dgm:cxn modelId="{08A877E8-924A-40D6-9357-42A593D94BE1}" srcId="{78E1DBFB-C3AA-48FB-B15F-59C1890C4DA0}" destId="{1DC28FDC-CEBF-4A00-B7FE-8F21185C800A}" srcOrd="0" destOrd="0" parTransId="{6AD78451-954E-4C4A-BE0A-EBE7B872C6D1}" sibTransId="{B5C350D2-44B8-42EC-8FE5-3821C6E29543}"/>
    <dgm:cxn modelId="{5C91E362-1730-4078-AC49-932E271441BF}" type="presParOf" srcId="{391DC846-EA32-40B5-86F3-9D9BDA5CF085}" destId="{653A1CBE-772E-45B9-8E5D-A9CCAEAD2FE8}" srcOrd="0" destOrd="0" presId="urn:microsoft.com/office/officeart/2005/8/layout/hList1"/>
    <dgm:cxn modelId="{E177F115-134C-4CED-A310-60E3C0E0CE35}" type="presParOf" srcId="{653A1CBE-772E-45B9-8E5D-A9CCAEAD2FE8}" destId="{85EA4EBA-1DF1-47F4-838F-E312059B760F}" srcOrd="0" destOrd="0" presId="urn:microsoft.com/office/officeart/2005/8/layout/hList1"/>
    <dgm:cxn modelId="{386490B9-2754-4479-9672-573F4D92ECFF}" type="presParOf" srcId="{653A1CBE-772E-45B9-8E5D-A9CCAEAD2FE8}" destId="{0CD9B01D-4048-426B-9898-327C7508C981}"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E1DBFB-C3AA-48FB-B15F-59C1890C4D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DC28FDC-CEBF-4A00-B7FE-8F21185C800A}">
      <dgm:prSet/>
      <dgm:spPr/>
      <dgm:t>
        <a:bodyPr/>
        <a:lstStyle/>
        <a:p>
          <a:r>
            <a:rPr lang="en-US"/>
            <a:t>Trainings (FREE)</a:t>
          </a:r>
        </a:p>
      </dgm:t>
    </dgm:pt>
    <dgm:pt modelId="{6AD78451-954E-4C4A-BE0A-EBE7B872C6D1}" type="parTrans" cxnId="{08A877E8-924A-40D6-9357-42A593D94BE1}">
      <dgm:prSet/>
      <dgm:spPr/>
      <dgm:t>
        <a:bodyPr/>
        <a:lstStyle/>
        <a:p>
          <a:endParaRPr lang="en-US"/>
        </a:p>
      </dgm:t>
    </dgm:pt>
    <dgm:pt modelId="{B5C350D2-44B8-42EC-8FE5-3821C6E29543}" type="sibTrans" cxnId="{08A877E8-924A-40D6-9357-42A593D94BE1}">
      <dgm:prSet/>
      <dgm:spPr/>
      <dgm:t>
        <a:bodyPr/>
        <a:lstStyle/>
        <a:p>
          <a:endParaRPr lang="en-US"/>
        </a:p>
      </dgm:t>
    </dgm:pt>
    <dgm:pt modelId="{530E2686-063E-4E42-BCD9-644041AA7DC3}">
      <dgm:prSet/>
      <dgm:spPr/>
      <dgm:t>
        <a:bodyPr/>
        <a:lstStyle/>
        <a:p>
          <a:r>
            <a:rPr lang="en-US" sz="3200"/>
            <a:t>Mental Health First Aid</a:t>
          </a:r>
        </a:p>
      </dgm:t>
    </dgm:pt>
    <dgm:pt modelId="{3F4E01F2-635A-4A7B-829A-167D15086487}" type="parTrans" cxnId="{1B31A735-3813-4CF8-8056-29B0CFDEDF09}">
      <dgm:prSet/>
      <dgm:spPr/>
      <dgm:t>
        <a:bodyPr/>
        <a:lstStyle/>
        <a:p>
          <a:endParaRPr lang="en-US"/>
        </a:p>
      </dgm:t>
    </dgm:pt>
    <dgm:pt modelId="{45043569-FA37-4B55-A346-FA1DD0ECD031}" type="sibTrans" cxnId="{1B31A735-3813-4CF8-8056-29B0CFDEDF09}">
      <dgm:prSet/>
      <dgm:spPr/>
      <dgm:t>
        <a:bodyPr/>
        <a:lstStyle/>
        <a:p>
          <a:endParaRPr lang="en-US"/>
        </a:p>
      </dgm:t>
    </dgm:pt>
    <dgm:pt modelId="{5B7A89C0-FD78-4C81-9209-B2D86E61EF81}">
      <dgm:prSet/>
      <dgm:spPr/>
      <dgm:t>
        <a:bodyPr/>
        <a:lstStyle/>
        <a:p>
          <a:r>
            <a:rPr lang="en-US" sz="3200"/>
            <a:t>Suicide Awareness &amp; Prevention (CALM &amp; AS+K)</a:t>
          </a:r>
        </a:p>
      </dgm:t>
    </dgm:pt>
    <dgm:pt modelId="{671462C7-788D-45F6-8617-2C12A575250A}" type="parTrans" cxnId="{DD9B629A-28F0-41A1-814D-E93C3D7B096F}">
      <dgm:prSet/>
      <dgm:spPr/>
      <dgm:t>
        <a:bodyPr/>
        <a:lstStyle/>
        <a:p>
          <a:endParaRPr lang="en-US"/>
        </a:p>
      </dgm:t>
    </dgm:pt>
    <dgm:pt modelId="{B55FAAEB-9CAC-4270-8E6E-9CBDF50B57D7}" type="sibTrans" cxnId="{DD9B629A-28F0-41A1-814D-E93C3D7B096F}">
      <dgm:prSet/>
      <dgm:spPr/>
      <dgm:t>
        <a:bodyPr/>
        <a:lstStyle/>
        <a:p>
          <a:endParaRPr lang="en-US"/>
        </a:p>
      </dgm:t>
    </dgm:pt>
    <dgm:pt modelId="{4AFDCA73-7229-422A-9E2D-D4B201841A7A}">
      <dgm:prSet/>
      <dgm:spPr/>
      <dgm:t>
        <a:bodyPr/>
        <a:lstStyle/>
        <a:p>
          <a:r>
            <a:rPr lang="en-US" sz="3200"/>
            <a:t>*TCOLE 4067/1850/3917 </a:t>
          </a:r>
        </a:p>
      </dgm:t>
    </dgm:pt>
    <dgm:pt modelId="{4FDB534E-6E01-4418-B656-2F6340F33342}" type="parTrans" cxnId="{D55B8EF9-CC96-4689-AE32-C0D3BEFCF1E4}">
      <dgm:prSet/>
      <dgm:spPr/>
      <dgm:t>
        <a:bodyPr/>
        <a:lstStyle/>
        <a:p>
          <a:endParaRPr lang="en-US"/>
        </a:p>
      </dgm:t>
    </dgm:pt>
    <dgm:pt modelId="{BCFF3263-8585-4EC8-82A2-985E35EDF4AE}" type="sibTrans" cxnId="{D55B8EF9-CC96-4689-AE32-C0D3BEFCF1E4}">
      <dgm:prSet/>
      <dgm:spPr/>
      <dgm:t>
        <a:bodyPr/>
        <a:lstStyle/>
        <a:p>
          <a:endParaRPr lang="en-US"/>
        </a:p>
      </dgm:t>
    </dgm:pt>
    <dgm:pt modelId="{02836811-4F72-40C5-8723-4580696267D6}">
      <dgm:prSet/>
      <dgm:spPr/>
      <dgm:t>
        <a:bodyPr/>
        <a:lstStyle/>
        <a:p>
          <a:r>
            <a:rPr lang="en-US" sz="3200"/>
            <a:t>Military Informed Care</a:t>
          </a:r>
        </a:p>
      </dgm:t>
    </dgm:pt>
    <dgm:pt modelId="{237AF362-C284-4754-9FD2-0D4A2F4E31A8}" type="parTrans" cxnId="{F7B9A606-8B67-4EC8-BFFD-BE4C400B809C}">
      <dgm:prSet/>
      <dgm:spPr/>
      <dgm:t>
        <a:bodyPr/>
        <a:lstStyle/>
        <a:p>
          <a:endParaRPr lang="en-US"/>
        </a:p>
      </dgm:t>
    </dgm:pt>
    <dgm:pt modelId="{39B6362B-8949-48F8-8C56-D1275501F105}" type="sibTrans" cxnId="{F7B9A606-8B67-4EC8-BFFD-BE4C400B809C}">
      <dgm:prSet/>
      <dgm:spPr/>
      <dgm:t>
        <a:bodyPr/>
        <a:lstStyle/>
        <a:p>
          <a:endParaRPr lang="en-US"/>
        </a:p>
      </dgm:t>
    </dgm:pt>
    <dgm:pt modelId="{E49EF845-7418-4D67-B955-53EC60538695}">
      <dgm:prSet/>
      <dgm:spPr/>
      <dgm:t>
        <a:bodyPr/>
        <a:lstStyle/>
        <a:p>
          <a:r>
            <a:rPr lang="en-US" sz="3200"/>
            <a:t>Military Cultural Competency</a:t>
          </a:r>
        </a:p>
      </dgm:t>
    </dgm:pt>
    <dgm:pt modelId="{72446A26-B5C9-4556-B621-A63D0EC474EA}" type="parTrans" cxnId="{9E1FDF0A-9A0D-48C9-A4A9-AFAA9138A2A8}">
      <dgm:prSet/>
      <dgm:spPr/>
      <dgm:t>
        <a:bodyPr/>
        <a:lstStyle/>
        <a:p>
          <a:endParaRPr lang="en-US"/>
        </a:p>
      </dgm:t>
    </dgm:pt>
    <dgm:pt modelId="{0F2B3F5E-3316-4A75-80C3-01774B560AE5}" type="sibTrans" cxnId="{9E1FDF0A-9A0D-48C9-A4A9-AFAA9138A2A8}">
      <dgm:prSet/>
      <dgm:spPr/>
      <dgm:t>
        <a:bodyPr/>
        <a:lstStyle/>
        <a:p>
          <a:endParaRPr lang="en-US"/>
        </a:p>
      </dgm:t>
    </dgm:pt>
    <dgm:pt modelId="{3CD78289-CE35-4B70-B1CD-A3E815BCF80D}">
      <dgm:prSet custT="1"/>
      <dgm:spPr/>
      <dgm:t>
        <a:bodyPr/>
        <a:lstStyle/>
        <a:p>
          <a:pPr>
            <a:buNone/>
          </a:pPr>
          <a:r>
            <a:rPr lang="en-US" sz="1600"/>
            <a:t>*Law enforcement only trainings</a:t>
          </a:r>
        </a:p>
      </dgm:t>
    </dgm:pt>
    <dgm:pt modelId="{7AF71EE3-FBC9-4044-B96C-953C8E4182B4}" type="parTrans" cxnId="{B2CE9464-3F4E-4E7A-91B9-BECBB9AB6BB1}">
      <dgm:prSet/>
      <dgm:spPr/>
      <dgm:t>
        <a:bodyPr/>
        <a:lstStyle/>
        <a:p>
          <a:endParaRPr lang="en-US"/>
        </a:p>
      </dgm:t>
    </dgm:pt>
    <dgm:pt modelId="{5111C506-90D3-4342-B1F1-B6B7C480D25C}" type="sibTrans" cxnId="{B2CE9464-3F4E-4E7A-91B9-BECBB9AB6BB1}">
      <dgm:prSet/>
      <dgm:spPr/>
      <dgm:t>
        <a:bodyPr/>
        <a:lstStyle/>
        <a:p>
          <a:endParaRPr lang="en-US"/>
        </a:p>
      </dgm:t>
    </dgm:pt>
    <dgm:pt modelId="{391DC846-EA32-40B5-86F3-9D9BDA5CF085}" type="pres">
      <dgm:prSet presAssocID="{78E1DBFB-C3AA-48FB-B15F-59C1890C4DA0}" presName="Name0" presStyleCnt="0">
        <dgm:presLayoutVars>
          <dgm:dir/>
          <dgm:animLvl val="lvl"/>
          <dgm:resizeHandles val="exact"/>
        </dgm:presLayoutVars>
      </dgm:prSet>
      <dgm:spPr/>
    </dgm:pt>
    <dgm:pt modelId="{653A1CBE-772E-45B9-8E5D-A9CCAEAD2FE8}" type="pres">
      <dgm:prSet presAssocID="{1DC28FDC-CEBF-4A00-B7FE-8F21185C800A}" presName="composite" presStyleCnt="0"/>
      <dgm:spPr/>
    </dgm:pt>
    <dgm:pt modelId="{85EA4EBA-1DF1-47F4-838F-E312059B760F}" type="pres">
      <dgm:prSet presAssocID="{1DC28FDC-CEBF-4A00-B7FE-8F21185C800A}" presName="parTx" presStyleLbl="alignNode1" presStyleIdx="0" presStyleCnt="1">
        <dgm:presLayoutVars>
          <dgm:chMax val="0"/>
          <dgm:chPref val="0"/>
          <dgm:bulletEnabled val="1"/>
        </dgm:presLayoutVars>
      </dgm:prSet>
      <dgm:spPr/>
    </dgm:pt>
    <dgm:pt modelId="{0CD9B01D-4048-426B-9898-327C7508C981}" type="pres">
      <dgm:prSet presAssocID="{1DC28FDC-CEBF-4A00-B7FE-8F21185C800A}" presName="desTx" presStyleLbl="alignAccFollowNode1" presStyleIdx="0" presStyleCnt="1">
        <dgm:presLayoutVars>
          <dgm:bulletEnabled val="1"/>
        </dgm:presLayoutVars>
      </dgm:prSet>
      <dgm:spPr/>
    </dgm:pt>
  </dgm:ptLst>
  <dgm:cxnLst>
    <dgm:cxn modelId="{F7B9A606-8B67-4EC8-BFFD-BE4C400B809C}" srcId="{1DC28FDC-CEBF-4A00-B7FE-8F21185C800A}" destId="{02836811-4F72-40C5-8723-4580696267D6}" srcOrd="3" destOrd="0" parTransId="{237AF362-C284-4754-9FD2-0D4A2F4E31A8}" sibTransId="{39B6362B-8949-48F8-8C56-D1275501F105}"/>
    <dgm:cxn modelId="{9E1FDF0A-9A0D-48C9-A4A9-AFAA9138A2A8}" srcId="{1DC28FDC-CEBF-4A00-B7FE-8F21185C800A}" destId="{E49EF845-7418-4D67-B955-53EC60538695}" srcOrd="4" destOrd="0" parTransId="{72446A26-B5C9-4556-B621-A63D0EC474EA}" sibTransId="{0F2B3F5E-3316-4A75-80C3-01774B560AE5}"/>
    <dgm:cxn modelId="{2C3CFE30-8E7D-413E-B57B-04F8D60C261D}" type="presOf" srcId="{1DC28FDC-CEBF-4A00-B7FE-8F21185C800A}" destId="{85EA4EBA-1DF1-47F4-838F-E312059B760F}" srcOrd="0" destOrd="0" presId="urn:microsoft.com/office/officeart/2005/8/layout/hList1"/>
    <dgm:cxn modelId="{1B31A735-3813-4CF8-8056-29B0CFDEDF09}" srcId="{1DC28FDC-CEBF-4A00-B7FE-8F21185C800A}" destId="{530E2686-063E-4E42-BCD9-644041AA7DC3}" srcOrd="0" destOrd="0" parTransId="{3F4E01F2-635A-4A7B-829A-167D15086487}" sibTransId="{45043569-FA37-4B55-A346-FA1DD0ECD031}"/>
    <dgm:cxn modelId="{B2CE9464-3F4E-4E7A-91B9-BECBB9AB6BB1}" srcId="{1DC28FDC-CEBF-4A00-B7FE-8F21185C800A}" destId="{3CD78289-CE35-4B70-B1CD-A3E815BCF80D}" srcOrd="5" destOrd="0" parTransId="{7AF71EE3-FBC9-4044-B96C-953C8E4182B4}" sibTransId="{5111C506-90D3-4342-B1F1-B6B7C480D25C}"/>
    <dgm:cxn modelId="{0AC42B65-0DFD-4C84-A293-DFDF7E48386B}" type="presOf" srcId="{78E1DBFB-C3AA-48FB-B15F-59C1890C4DA0}" destId="{391DC846-EA32-40B5-86F3-9D9BDA5CF085}" srcOrd="0" destOrd="0" presId="urn:microsoft.com/office/officeart/2005/8/layout/hList1"/>
    <dgm:cxn modelId="{B2EADE78-C35A-4893-80D1-C96C7C625398}" type="presOf" srcId="{4AFDCA73-7229-422A-9E2D-D4B201841A7A}" destId="{0CD9B01D-4048-426B-9898-327C7508C981}" srcOrd="0" destOrd="2" presId="urn:microsoft.com/office/officeart/2005/8/layout/hList1"/>
    <dgm:cxn modelId="{DD9B629A-28F0-41A1-814D-E93C3D7B096F}" srcId="{1DC28FDC-CEBF-4A00-B7FE-8F21185C800A}" destId="{5B7A89C0-FD78-4C81-9209-B2D86E61EF81}" srcOrd="1" destOrd="0" parTransId="{671462C7-788D-45F6-8617-2C12A575250A}" sibTransId="{B55FAAEB-9CAC-4270-8E6E-9CBDF50B57D7}"/>
    <dgm:cxn modelId="{B0F4A4AA-78A0-4DFD-90FD-C0AC983BDB53}" type="presOf" srcId="{530E2686-063E-4E42-BCD9-644041AA7DC3}" destId="{0CD9B01D-4048-426B-9898-327C7508C981}" srcOrd="0" destOrd="0" presId="urn:microsoft.com/office/officeart/2005/8/layout/hList1"/>
    <dgm:cxn modelId="{04FDD5AE-FAFF-4FDC-A297-A2BD340DAC4F}" type="presOf" srcId="{E49EF845-7418-4D67-B955-53EC60538695}" destId="{0CD9B01D-4048-426B-9898-327C7508C981}" srcOrd="0" destOrd="4" presId="urn:microsoft.com/office/officeart/2005/8/layout/hList1"/>
    <dgm:cxn modelId="{08A877E8-924A-40D6-9357-42A593D94BE1}" srcId="{78E1DBFB-C3AA-48FB-B15F-59C1890C4DA0}" destId="{1DC28FDC-CEBF-4A00-B7FE-8F21185C800A}" srcOrd="0" destOrd="0" parTransId="{6AD78451-954E-4C4A-BE0A-EBE7B872C6D1}" sibTransId="{B5C350D2-44B8-42EC-8FE5-3821C6E29543}"/>
    <dgm:cxn modelId="{C8F86FEC-D75F-42EC-8284-15A8A2FD7B46}" type="presOf" srcId="{02836811-4F72-40C5-8723-4580696267D6}" destId="{0CD9B01D-4048-426B-9898-327C7508C981}" srcOrd="0" destOrd="3" presId="urn:microsoft.com/office/officeart/2005/8/layout/hList1"/>
    <dgm:cxn modelId="{305171F3-8613-41A3-BBD5-32FF7B864266}" type="presOf" srcId="{3CD78289-CE35-4B70-B1CD-A3E815BCF80D}" destId="{0CD9B01D-4048-426B-9898-327C7508C981}" srcOrd="0" destOrd="5" presId="urn:microsoft.com/office/officeart/2005/8/layout/hList1"/>
    <dgm:cxn modelId="{D55B8EF9-CC96-4689-AE32-C0D3BEFCF1E4}" srcId="{1DC28FDC-CEBF-4A00-B7FE-8F21185C800A}" destId="{4AFDCA73-7229-422A-9E2D-D4B201841A7A}" srcOrd="2" destOrd="0" parTransId="{4FDB534E-6E01-4418-B656-2F6340F33342}" sibTransId="{BCFF3263-8585-4EC8-82A2-985E35EDF4AE}"/>
    <dgm:cxn modelId="{112AFFFA-0924-4B6E-A59C-4A6494EE7E37}" type="presOf" srcId="{5B7A89C0-FD78-4C81-9209-B2D86E61EF81}" destId="{0CD9B01D-4048-426B-9898-327C7508C981}" srcOrd="0" destOrd="1" presId="urn:microsoft.com/office/officeart/2005/8/layout/hList1"/>
    <dgm:cxn modelId="{5C91E362-1730-4078-AC49-932E271441BF}" type="presParOf" srcId="{391DC846-EA32-40B5-86F3-9D9BDA5CF085}" destId="{653A1CBE-772E-45B9-8E5D-A9CCAEAD2FE8}" srcOrd="0" destOrd="0" presId="urn:microsoft.com/office/officeart/2005/8/layout/hList1"/>
    <dgm:cxn modelId="{E177F115-134C-4CED-A310-60E3C0E0CE35}" type="presParOf" srcId="{653A1CBE-772E-45B9-8E5D-A9CCAEAD2FE8}" destId="{85EA4EBA-1DF1-47F4-838F-E312059B760F}" srcOrd="0" destOrd="0" presId="urn:microsoft.com/office/officeart/2005/8/layout/hList1"/>
    <dgm:cxn modelId="{386490B9-2754-4479-9672-573F4D92ECFF}" type="presParOf" srcId="{653A1CBE-772E-45B9-8E5D-A9CCAEAD2FE8}" destId="{0CD9B01D-4048-426B-9898-327C7508C981}"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E1DBFB-C3AA-48FB-B15F-59C1890C4D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DC28FDC-CEBF-4A00-B7FE-8F21185C800A}">
      <dgm:prSet/>
      <dgm:spPr/>
      <dgm:t>
        <a:bodyPr/>
        <a:lstStyle/>
        <a:p>
          <a:r>
            <a:rPr lang="en-US"/>
            <a:t>Peer Support</a:t>
          </a:r>
        </a:p>
      </dgm:t>
    </dgm:pt>
    <dgm:pt modelId="{6AD78451-954E-4C4A-BE0A-EBE7B872C6D1}" type="parTrans" cxnId="{08A877E8-924A-40D6-9357-42A593D94BE1}">
      <dgm:prSet/>
      <dgm:spPr/>
      <dgm:t>
        <a:bodyPr/>
        <a:lstStyle/>
        <a:p>
          <a:endParaRPr lang="en-US"/>
        </a:p>
      </dgm:t>
    </dgm:pt>
    <dgm:pt modelId="{B5C350D2-44B8-42EC-8FE5-3821C6E29543}" type="sibTrans" cxnId="{08A877E8-924A-40D6-9357-42A593D94BE1}">
      <dgm:prSet/>
      <dgm:spPr/>
      <dgm:t>
        <a:bodyPr/>
        <a:lstStyle/>
        <a:p>
          <a:endParaRPr lang="en-US"/>
        </a:p>
      </dgm:t>
    </dgm:pt>
    <dgm:pt modelId="{530E2686-063E-4E42-BCD9-644041AA7DC3}">
      <dgm:prSet/>
      <dgm:spPr/>
      <dgm:t>
        <a:bodyPr/>
        <a:lstStyle/>
        <a:p>
          <a:r>
            <a:rPr lang="en-US"/>
            <a:t>MVPN Peer Service Coordinators (</a:t>
          </a:r>
          <a:r>
            <a:rPr lang="en-US">
              <a:hlinkClick xmlns:r="http://schemas.openxmlformats.org/officeDocument/2006/relationships" r:id="rId1"/>
            </a:rPr>
            <a:t>www.milvetpeer.net</a:t>
          </a:r>
          <a:r>
            <a:rPr lang="en-US"/>
            <a:t> )</a:t>
          </a:r>
        </a:p>
      </dgm:t>
    </dgm:pt>
    <dgm:pt modelId="{3F4E01F2-635A-4A7B-829A-167D15086487}" type="parTrans" cxnId="{1B31A735-3813-4CF8-8056-29B0CFDEDF09}">
      <dgm:prSet/>
      <dgm:spPr/>
      <dgm:t>
        <a:bodyPr/>
        <a:lstStyle/>
        <a:p>
          <a:endParaRPr lang="en-US"/>
        </a:p>
      </dgm:t>
    </dgm:pt>
    <dgm:pt modelId="{45043569-FA37-4B55-A346-FA1DD0ECD031}" type="sibTrans" cxnId="{1B31A735-3813-4CF8-8056-29B0CFDEDF09}">
      <dgm:prSet/>
      <dgm:spPr/>
      <dgm:t>
        <a:bodyPr/>
        <a:lstStyle/>
        <a:p>
          <a:endParaRPr lang="en-US"/>
        </a:p>
      </dgm:t>
    </dgm:pt>
    <dgm:pt modelId="{69BF11BC-8E5B-4E6D-A16C-770187DE9F04}">
      <dgm:prSet/>
      <dgm:spPr/>
      <dgm:t>
        <a:bodyPr/>
        <a:lstStyle/>
        <a:p>
          <a:r>
            <a:rPr lang="en-US"/>
            <a:t>VTC Mentor Assistance </a:t>
          </a:r>
        </a:p>
      </dgm:t>
    </dgm:pt>
    <dgm:pt modelId="{9531F605-064C-476B-8F1E-0106452683C3}" type="parTrans" cxnId="{C98AA32B-D4CA-4B7D-BF7A-2D3770652D26}">
      <dgm:prSet/>
      <dgm:spPr/>
      <dgm:t>
        <a:bodyPr/>
        <a:lstStyle/>
        <a:p>
          <a:endParaRPr lang="en-US"/>
        </a:p>
      </dgm:t>
    </dgm:pt>
    <dgm:pt modelId="{0338B0EE-83CD-403F-99E2-430EEC95C6DB}" type="sibTrans" cxnId="{C98AA32B-D4CA-4B7D-BF7A-2D3770652D26}">
      <dgm:prSet/>
      <dgm:spPr/>
      <dgm:t>
        <a:bodyPr/>
        <a:lstStyle/>
        <a:p>
          <a:endParaRPr lang="en-US"/>
        </a:p>
      </dgm:t>
    </dgm:pt>
    <dgm:pt modelId="{21B4AC50-6810-4A3D-B77D-429FC717E642}">
      <dgm:prSet/>
      <dgm:spPr/>
      <dgm:t>
        <a:bodyPr/>
        <a:lstStyle/>
        <a:p>
          <a:r>
            <a:rPr lang="en-US"/>
            <a:t>In Facility Groups and Peer Mentorship</a:t>
          </a:r>
        </a:p>
      </dgm:t>
    </dgm:pt>
    <dgm:pt modelId="{508F3247-733B-4DB6-A3FD-1C1C2C5C1912}" type="parTrans" cxnId="{1599EB19-5A10-471A-B345-11A51AF4D1D2}">
      <dgm:prSet/>
      <dgm:spPr/>
      <dgm:t>
        <a:bodyPr/>
        <a:lstStyle/>
        <a:p>
          <a:endParaRPr lang="en-US"/>
        </a:p>
      </dgm:t>
    </dgm:pt>
    <dgm:pt modelId="{94C3AF4A-3582-4AB7-A736-97D7D9CB88FF}" type="sibTrans" cxnId="{1599EB19-5A10-471A-B345-11A51AF4D1D2}">
      <dgm:prSet/>
      <dgm:spPr/>
      <dgm:t>
        <a:bodyPr/>
        <a:lstStyle/>
        <a:p>
          <a:endParaRPr lang="en-US"/>
        </a:p>
      </dgm:t>
    </dgm:pt>
    <dgm:pt modelId="{3CC6778A-F518-4C87-A7D3-5A1BB20321A9}">
      <dgm:prSet/>
      <dgm:spPr/>
      <dgm:t>
        <a:bodyPr/>
        <a:lstStyle/>
        <a:p>
          <a:r>
            <a:rPr lang="en-US"/>
            <a:t>Reentry Assistance </a:t>
          </a:r>
        </a:p>
      </dgm:t>
    </dgm:pt>
    <dgm:pt modelId="{ED1E41EA-B624-4C6C-A0E0-1DA1F42306A8}" type="parTrans" cxnId="{0B5D7405-FBD7-4C79-A64D-2A25BAFEF0B9}">
      <dgm:prSet/>
      <dgm:spPr/>
      <dgm:t>
        <a:bodyPr/>
        <a:lstStyle/>
        <a:p>
          <a:endParaRPr lang="en-US"/>
        </a:p>
      </dgm:t>
    </dgm:pt>
    <dgm:pt modelId="{D9017182-2F51-4E7C-9053-9AA8D59052AF}" type="sibTrans" cxnId="{0B5D7405-FBD7-4C79-A64D-2A25BAFEF0B9}">
      <dgm:prSet/>
      <dgm:spPr/>
      <dgm:t>
        <a:bodyPr/>
        <a:lstStyle/>
        <a:p>
          <a:endParaRPr lang="en-US"/>
        </a:p>
      </dgm:t>
    </dgm:pt>
    <dgm:pt modelId="{391DC846-EA32-40B5-86F3-9D9BDA5CF085}" type="pres">
      <dgm:prSet presAssocID="{78E1DBFB-C3AA-48FB-B15F-59C1890C4DA0}" presName="Name0" presStyleCnt="0">
        <dgm:presLayoutVars>
          <dgm:dir/>
          <dgm:animLvl val="lvl"/>
          <dgm:resizeHandles val="exact"/>
        </dgm:presLayoutVars>
      </dgm:prSet>
      <dgm:spPr/>
    </dgm:pt>
    <dgm:pt modelId="{653A1CBE-772E-45B9-8E5D-A9CCAEAD2FE8}" type="pres">
      <dgm:prSet presAssocID="{1DC28FDC-CEBF-4A00-B7FE-8F21185C800A}" presName="composite" presStyleCnt="0"/>
      <dgm:spPr/>
    </dgm:pt>
    <dgm:pt modelId="{85EA4EBA-1DF1-47F4-838F-E312059B760F}" type="pres">
      <dgm:prSet presAssocID="{1DC28FDC-CEBF-4A00-B7FE-8F21185C800A}" presName="parTx" presStyleLbl="alignNode1" presStyleIdx="0" presStyleCnt="1">
        <dgm:presLayoutVars>
          <dgm:chMax val="0"/>
          <dgm:chPref val="0"/>
          <dgm:bulletEnabled val="1"/>
        </dgm:presLayoutVars>
      </dgm:prSet>
      <dgm:spPr/>
    </dgm:pt>
    <dgm:pt modelId="{0CD9B01D-4048-426B-9898-327C7508C981}" type="pres">
      <dgm:prSet presAssocID="{1DC28FDC-CEBF-4A00-B7FE-8F21185C800A}" presName="desTx" presStyleLbl="alignAccFollowNode1" presStyleIdx="0" presStyleCnt="1">
        <dgm:presLayoutVars>
          <dgm:bulletEnabled val="1"/>
        </dgm:presLayoutVars>
      </dgm:prSet>
      <dgm:spPr/>
    </dgm:pt>
  </dgm:ptLst>
  <dgm:cxnLst>
    <dgm:cxn modelId="{0B5D7405-FBD7-4C79-A64D-2A25BAFEF0B9}" srcId="{1DC28FDC-CEBF-4A00-B7FE-8F21185C800A}" destId="{3CC6778A-F518-4C87-A7D3-5A1BB20321A9}" srcOrd="3" destOrd="0" parTransId="{ED1E41EA-B624-4C6C-A0E0-1DA1F42306A8}" sibTransId="{D9017182-2F51-4E7C-9053-9AA8D59052AF}"/>
    <dgm:cxn modelId="{1599EB19-5A10-471A-B345-11A51AF4D1D2}" srcId="{1DC28FDC-CEBF-4A00-B7FE-8F21185C800A}" destId="{21B4AC50-6810-4A3D-B77D-429FC717E642}" srcOrd="2" destOrd="0" parTransId="{508F3247-733B-4DB6-A3FD-1C1C2C5C1912}" sibTransId="{94C3AF4A-3582-4AB7-A736-97D7D9CB88FF}"/>
    <dgm:cxn modelId="{C98AA32B-D4CA-4B7D-BF7A-2D3770652D26}" srcId="{1DC28FDC-CEBF-4A00-B7FE-8F21185C800A}" destId="{69BF11BC-8E5B-4E6D-A16C-770187DE9F04}" srcOrd="1" destOrd="0" parTransId="{9531F605-064C-476B-8F1E-0106452683C3}" sibTransId="{0338B0EE-83CD-403F-99E2-430EEC95C6DB}"/>
    <dgm:cxn modelId="{2C3CFE30-8E7D-413E-B57B-04F8D60C261D}" type="presOf" srcId="{1DC28FDC-CEBF-4A00-B7FE-8F21185C800A}" destId="{85EA4EBA-1DF1-47F4-838F-E312059B760F}" srcOrd="0" destOrd="0" presId="urn:microsoft.com/office/officeart/2005/8/layout/hList1"/>
    <dgm:cxn modelId="{1B31A735-3813-4CF8-8056-29B0CFDEDF09}" srcId="{1DC28FDC-CEBF-4A00-B7FE-8F21185C800A}" destId="{530E2686-063E-4E42-BCD9-644041AA7DC3}" srcOrd="0" destOrd="0" parTransId="{3F4E01F2-635A-4A7B-829A-167D15086487}" sibTransId="{45043569-FA37-4B55-A346-FA1DD0ECD031}"/>
    <dgm:cxn modelId="{0AC42B65-0DFD-4C84-A293-DFDF7E48386B}" type="presOf" srcId="{78E1DBFB-C3AA-48FB-B15F-59C1890C4DA0}" destId="{391DC846-EA32-40B5-86F3-9D9BDA5CF085}" srcOrd="0" destOrd="0" presId="urn:microsoft.com/office/officeart/2005/8/layout/hList1"/>
    <dgm:cxn modelId="{B2E29349-4D84-48A4-9E2E-E48FB054565A}" type="presOf" srcId="{69BF11BC-8E5B-4E6D-A16C-770187DE9F04}" destId="{0CD9B01D-4048-426B-9898-327C7508C981}" srcOrd="0" destOrd="1" presId="urn:microsoft.com/office/officeart/2005/8/layout/hList1"/>
    <dgm:cxn modelId="{71A39C4B-0BB2-4585-99CD-E9569A78FE3D}" type="presOf" srcId="{3CC6778A-F518-4C87-A7D3-5A1BB20321A9}" destId="{0CD9B01D-4048-426B-9898-327C7508C981}" srcOrd="0" destOrd="3" presId="urn:microsoft.com/office/officeart/2005/8/layout/hList1"/>
    <dgm:cxn modelId="{B0F4A4AA-78A0-4DFD-90FD-C0AC983BDB53}" type="presOf" srcId="{530E2686-063E-4E42-BCD9-644041AA7DC3}" destId="{0CD9B01D-4048-426B-9898-327C7508C981}" srcOrd="0" destOrd="0" presId="urn:microsoft.com/office/officeart/2005/8/layout/hList1"/>
    <dgm:cxn modelId="{08A877E8-924A-40D6-9357-42A593D94BE1}" srcId="{78E1DBFB-C3AA-48FB-B15F-59C1890C4DA0}" destId="{1DC28FDC-CEBF-4A00-B7FE-8F21185C800A}" srcOrd="0" destOrd="0" parTransId="{6AD78451-954E-4C4A-BE0A-EBE7B872C6D1}" sibTransId="{B5C350D2-44B8-42EC-8FE5-3821C6E29543}"/>
    <dgm:cxn modelId="{ED9E7BF9-CCF2-4C50-BD23-C4F795A1AC7A}" type="presOf" srcId="{21B4AC50-6810-4A3D-B77D-429FC717E642}" destId="{0CD9B01D-4048-426B-9898-327C7508C981}" srcOrd="0" destOrd="2" presId="urn:microsoft.com/office/officeart/2005/8/layout/hList1"/>
    <dgm:cxn modelId="{5C91E362-1730-4078-AC49-932E271441BF}" type="presParOf" srcId="{391DC846-EA32-40B5-86F3-9D9BDA5CF085}" destId="{653A1CBE-772E-45B9-8E5D-A9CCAEAD2FE8}" srcOrd="0" destOrd="0" presId="urn:microsoft.com/office/officeart/2005/8/layout/hList1"/>
    <dgm:cxn modelId="{E177F115-134C-4CED-A310-60E3C0E0CE35}" type="presParOf" srcId="{653A1CBE-772E-45B9-8E5D-A9CCAEAD2FE8}" destId="{85EA4EBA-1DF1-47F4-838F-E312059B760F}" srcOrd="0" destOrd="0" presId="urn:microsoft.com/office/officeart/2005/8/layout/hList1"/>
    <dgm:cxn modelId="{386490B9-2754-4479-9672-573F4D92ECFF}" type="presParOf" srcId="{653A1CBE-772E-45B9-8E5D-A9CCAEAD2FE8}" destId="{0CD9B01D-4048-426B-9898-327C7508C981}"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A4EBA-1DF1-47F4-838F-E312059B760F}">
      <dsp:nvSpPr>
        <dsp:cNvPr id="0" name=""/>
        <dsp:cNvSpPr/>
      </dsp:nvSpPr>
      <dsp:spPr>
        <a:xfrm>
          <a:off x="2827" y="92829"/>
          <a:ext cx="2756342"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a:t>Technical Assistance</a:t>
          </a:r>
        </a:p>
      </dsp:txBody>
      <dsp:txXfrm>
        <a:off x="2827" y="92829"/>
        <a:ext cx="2756342" cy="633600"/>
      </dsp:txXfrm>
    </dsp:sp>
    <dsp:sp modelId="{0CD9B01D-4048-426B-9898-327C7508C981}">
      <dsp:nvSpPr>
        <dsp:cNvPr id="0" name=""/>
        <dsp:cNvSpPr/>
      </dsp:nvSpPr>
      <dsp:spPr>
        <a:xfrm>
          <a:off x="2827" y="726429"/>
          <a:ext cx="2756342" cy="36234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a:t>Veteran Treatment Courts</a:t>
          </a:r>
        </a:p>
        <a:p>
          <a:pPr marL="228600" lvl="1" indent="-228600" algn="l" defTabSz="977900">
            <a:lnSpc>
              <a:spcPct val="90000"/>
            </a:lnSpc>
            <a:spcBef>
              <a:spcPct val="0"/>
            </a:spcBef>
            <a:spcAft>
              <a:spcPct val="15000"/>
            </a:spcAft>
            <a:buChar char="•"/>
          </a:pPr>
          <a:r>
            <a:rPr lang="en-US" sz="2200" kern="1200"/>
            <a:t>Resources for Incarcerated Veterans </a:t>
          </a:r>
        </a:p>
        <a:p>
          <a:pPr marL="228600" lvl="1" indent="-228600" algn="l" defTabSz="977900">
            <a:lnSpc>
              <a:spcPct val="90000"/>
            </a:lnSpc>
            <a:spcBef>
              <a:spcPct val="0"/>
            </a:spcBef>
            <a:spcAft>
              <a:spcPct val="15000"/>
            </a:spcAft>
            <a:buChar char="•"/>
          </a:pPr>
          <a:r>
            <a:rPr lang="en-US" sz="2200" kern="1200"/>
            <a:t>JIV Information Cards</a:t>
          </a:r>
        </a:p>
        <a:p>
          <a:pPr marL="228600" lvl="1" indent="-228600" algn="l" defTabSz="977900">
            <a:lnSpc>
              <a:spcPct val="90000"/>
            </a:lnSpc>
            <a:spcBef>
              <a:spcPct val="0"/>
            </a:spcBef>
            <a:spcAft>
              <a:spcPct val="15000"/>
            </a:spcAft>
            <a:buChar char="•"/>
          </a:pPr>
          <a:r>
            <a:rPr lang="en-US" sz="2200" kern="1200"/>
            <a:t>SIM Community Resource Mapping</a:t>
          </a:r>
        </a:p>
        <a:p>
          <a:pPr marL="228600" lvl="1" indent="-228600" algn="l" defTabSz="977900">
            <a:lnSpc>
              <a:spcPct val="90000"/>
            </a:lnSpc>
            <a:spcBef>
              <a:spcPct val="0"/>
            </a:spcBef>
            <a:spcAft>
              <a:spcPct val="15000"/>
            </a:spcAft>
            <a:buChar char="•"/>
          </a:pPr>
          <a:r>
            <a:rPr lang="en-US" sz="2200" kern="1200"/>
            <a:t> Veteran Pods</a:t>
          </a:r>
        </a:p>
      </dsp:txBody>
      <dsp:txXfrm>
        <a:off x="2827" y="726429"/>
        <a:ext cx="2756342" cy="3623400"/>
      </dsp:txXfrm>
    </dsp:sp>
    <dsp:sp modelId="{1B6F2D90-1D37-43BD-A8EA-6BEAF82D3381}">
      <dsp:nvSpPr>
        <dsp:cNvPr id="0" name=""/>
        <dsp:cNvSpPr/>
      </dsp:nvSpPr>
      <dsp:spPr>
        <a:xfrm>
          <a:off x="3145056" y="92829"/>
          <a:ext cx="2756342"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a:t>Trainings (FREE)</a:t>
          </a:r>
        </a:p>
      </dsp:txBody>
      <dsp:txXfrm>
        <a:off x="3145056" y="92829"/>
        <a:ext cx="2756342" cy="633600"/>
      </dsp:txXfrm>
    </dsp:sp>
    <dsp:sp modelId="{60243B21-51DD-4596-BF26-328813620EC8}">
      <dsp:nvSpPr>
        <dsp:cNvPr id="0" name=""/>
        <dsp:cNvSpPr/>
      </dsp:nvSpPr>
      <dsp:spPr>
        <a:xfrm>
          <a:off x="3145056" y="726429"/>
          <a:ext cx="2756342" cy="36234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Mental Health First Aid</a:t>
          </a:r>
        </a:p>
        <a:p>
          <a:pPr marL="171450" lvl="1" indent="-171450" algn="l" defTabSz="844550">
            <a:lnSpc>
              <a:spcPct val="90000"/>
            </a:lnSpc>
            <a:spcBef>
              <a:spcPct val="0"/>
            </a:spcBef>
            <a:spcAft>
              <a:spcPct val="15000"/>
            </a:spcAft>
            <a:buChar char="•"/>
          </a:pPr>
          <a:r>
            <a:rPr lang="en-US" sz="1900" kern="1200"/>
            <a:t>Suicide Awareness &amp; Prevention (CALM &amp; AS+K)</a:t>
          </a:r>
        </a:p>
        <a:p>
          <a:pPr marL="171450" lvl="1" indent="-171450" algn="l" defTabSz="844550">
            <a:lnSpc>
              <a:spcPct val="90000"/>
            </a:lnSpc>
            <a:spcBef>
              <a:spcPct val="0"/>
            </a:spcBef>
            <a:spcAft>
              <a:spcPct val="15000"/>
            </a:spcAft>
            <a:buChar char="•"/>
          </a:pPr>
          <a:r>
            <a:rPr lang="en-US" sz="1900" kern="1200"/>
            <a:t>*</a:t>
          </a:r>
          <a:r>
            <a:rPr lang="en-US" sz="1800" kern="1200"/>
            <a:t>TCOLE 4067/1850/3917 </a:t>
          </a:r>
        </a:p>
        <a:p>
          <a:pPr marL="171450" lvl="1" indent="-171450" algn="l" defTabSz="844550">
            <a:lnSpc>
              <a:spcPct val="90000"/>
            </a:lnSpc>
            <a:spcBef>
              <a:spcPct val="0"/>
            </a:spcBef>
            <a:spcAft>
              <a:spcPct val="15000"/>
            </a:spcAft>
            <a:buChar char="•"/>
          </a:pPr>
          <a:r>
            <a:rPr lang="en-US" sz="1900" kern="1200"/>
            <a:t>Military Informed Care</a:t>
          </a:r>
        </a:p>
        <a:p>
          <a:pPr marL="171450" lvl="1" indent="-171450" algn="l" defTabSz="844550">
            <a:lnSpc>
              <a:spcPct val="90000"/>
            </a:lnSpc>
            <a:spcBef>
              <a:spcPct val="0"/>
            </a:spcBef>
            <a:spcAft>
              <a:spcPct val="15000"/>
            </a:spcAft>
            <a:buChar char="•"/>
          </a:pPr>
          <a:r>
            <a:rPr lang="en-US" sz="1900" kern="1200"/>
            <a:t>Military Cultural Competency</a:t>
          </a:r>
        </a:p>
        <a:p>
          <a:pPr marL="114300" lvl="1" indent="-114300" algn="l" defTabSz="533400">
            <a:lnSpc>
              <a:spcPct val="90000"/>
            </a:lnSpc>
            <a:spcBef>
              <a:spcPct val="0"/>
            </a:spcBef>
            <a:spcAft>
              <a:spcPct val="15000"/>
            </a:spcAft>
            <a:buNone/>
          </a:pPr>
          <a:r>
            <a:rPr lang="en-US" sz="1200" kern="1200"/>
            <a:t>*Law enforcement only trainings</a:t>
          </a:r>
        </a:p>
      </dsp:txBody>
      <dsp:txXfrm>
        <a:off x="3145056" y="726429"/>
        <a:ext cx="2756342" cy="3623400"/>
      </dsp:txXfrm>
    </dsp:sp>
    <dsp:sp modelId="{F440FF4A-681B-42F7-BD0E-1ED976683BA3}">
      <dsp:nvSpPr>
        <dsp:cNvPr id="0" name=""/>
        <dsp:cNvSpPr/>
      </dsp:nvSpPr>
      <dsp:spPr>
        <a:xfrm>
          <a:off x="6287286" y="92829"/>
          <a:ext cx="2756342"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a:t>Peer Support</a:t>
          </a:r>
        </a:p>
      </dsp:txBody>
      <dsp:txXfrm>
        <a:off x="6287286" y="92829"/>
        <a:ext cx="2756342" cy="633600"/>
      </dsp:txXfrm>
    </dsp:sp>
    <dsp:sp modelId="{F62364C1-1BBC-4DBC-AB78-1377F947F7B7}">
      <dsp:nvSpPr>
        <dsp:cNvPr id="0" name=""/>
        <dsp:cNvSpPr/>
      </dsp:nvSpPr>
      <dsp:spPr>
        <a:xfrm>
          <a:off x="6287286" y="726429"/>
          <a:ext cx="2756342" cy="36234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a:t>MVPN Peer Service Coordinators</a:t>
          </a:r>
        </a:p>
        <a:p>
          <a:pPr marL="228600" lvl="1" indent="-228600" algn="l" defTabSz="977900">
            <a:lnSpc>
              <a:spcPct val="90000"/>
            </a:lnSpc>
            <a:spcBef>
              <a:spcPct val="0"/>
            </a:spcBef>
            <a:spcAft>
              <a:spcPct val="15000"/>
            </a:spcAft>
            <a:buChar char="•"/>
          </a:pPr>
          <a:r>
            <a:rPr lang="en-US" sz="2200" kern="1200"/>
            <a:t>VTC Mentor Assistance </a:t>
          </a:r>
        </a:p>
        <a:p>
          <a:pPr marL="228600" lvl="1" indent="-228600" algn="l" defTabSz="977900">
            <a:lnSpc>
              <a:spcPct val="90000"/>
            </a:lnSpc>
            <a:spcBef>
              <a:spcPct val="0"/>
            </a:spcBef>
            <a:spcAft>
              <a:spcPct val="15000"/>
            </a:spcAft>
            <a:buChar char="•"/>
          </a:pPr>
          <a:r>
            <a:rPr lang="en-US" sz="2200" kern="1200"/>
            <a:t>In Facility Groups and Peer Mentorship</a:t>
          </a:r>
        </a:p>
        <a:p>
          <a:pPr marL="228600" lvl="1" indent="-228600" algn="l" defTabSz="977900">
            <a:lnSpc>
              <a:spcPct val="90000"/>
            </a:lnSpc>
            <a:spcBef>
              <a:spcPct val="0"/>
            </a:spcBef>
            <a:spcAft>
              <a:spcPct val="15000"/>
            </a:spcAft>
            <a:buChar char="•"/>
          </a:pPr>
          <a:r>
            <a:rPr lang="en-US" sz="2200" kern="1200"/>
            <a:t>Reentry Assistance </a:t>
          </a:r>
        </a:p>
      </dsp:txBody>
      <dsp:txXfrm>
        <a:off x="6287286" y="726429"/>
        <a:ext cx="2756342" cy="3623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A4EBA-1DF1-47F4-838F-E312059B760F}">
      <dsp:nvSpPr>
        <dsp:cNvPr id="0" name=""/>
        <dsp:cNvSpPr/>
      </dsp:nvSpPr>
      <dsp:spPr>
        <a:xfrm>
          <a:off x="0" y="22989"/>
          <a:ext cx="9046456" cy="1036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a:t>Technical Assistance</a:t>
          </a:r>
        </a:p>
      </dsp:txBody>
      <dsp:txXfrm>
        <a:off x="0" y="22989"/>
        <a:ext cx="9046456" cy="1036800"/>
      </dsp:txXfrm>
    </dsp:sp>
    <dsp:sp modelId="{0CD9B01D-4048-426B-9898-327C7508C981}">
      <dsp:nvSpPr>
        <dsp:cNvPr id="0" name=""/>
        <dsp:cNvSpPr/>
      </dsp:nvSpPr>
      <dsp:spPr>
        <a:xfrm>
          <a:off x="0" y="1059789"/>
          <a:ext cx="9046456" cy="33598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a:t>Veteran Treatment Courts</a:t>
          </a:r>
        </a:p>
        <a:p>
          <a:pPr marL="285750" lvl="1" indent="-285750" algn="l" defTabSz="1600200">
            <a:lnSpc>
              <a:spcPct val="90000"/>
            </a:lnSpc>
            <a:spcBef>
              <a:spcPct val="0"/>
            </a:spcBef>
            <a:spcAft>
              <a:spcPct val="15000"/>
            </a:spcAft>
            <a:buChar char="•"/>
          </a:pPr>
          <a:r>
            <a:rPr lang="en-US" sz="3600" kern="1200"/>
            <a:t>Resources for Incarcerated Veterans </a:t>
          </a:r>
        </a:p>
        <a:p>
          <a:pPr marL="285750" lvl="1" indent="-285750" algn="l" defTabSz="1600200">
            <a:lnSpc>
              <a:spcPct val="90000"/>
            </a:lnSpc>
            <a:spcBef>
              <a:spcPct val="0"/>
            </a:spcBef>
            <a:spcAft>
              <a:spcPct val="15000"/>
            </a:spcAft>
            <a:buChar char="•"/>
          </a:pPr>
          <a:r>
            <a:rPr lang="en-US" sz="3600" kern="1200"/>
            <a:t>JIV Information Cards</a:t>
          </a:r>
        </a:p>
        <a:p>
          <a:pPr marL="285750" lvl="1" indent="-285750" algn="l" defTabSz="1600200">
            <a:lnSpc>
              <a:spcPct val="90000"/>
            </a:lnSpc>
            <a:spcBef>
              <a:spcPct val="0"/>
            </a:spcBef>
            <a:spcAft>
              <a:spcPct val="15000"/>
            </a:spcAft>
            <a:buChar char="•"/>
          </a:pPr>
          <a:r>
            <a:rPr lang="en-US" sz="3600" kern="1200"/>
            <a:t>SIM Community Resource Mapping</a:t>
          </a:r>
        </a:p>
        <a:p>
          <a:pPr marL="285750" lvl="1" indent="-285750" algn="l" defTabSz="1600200">
            <a:lnSpc>
              <a:spcPct val="90000"/>
            </a:lnSpc>
            <a:spcBef>
              <a:spcPct val="0"/>
            </a:spcBef>
            <a:spcAft>
              <a:spcPct val="15000"/>
            </a:spcAft>
            <a:buChar char="•"/>
          </a:pPr>
          <a:r>
            <a:rPr lang="en-US" sz="3600" kern="1200"/>
            <a:t> Veteran Pods</a:t>
          </a:r>
        </a:p>
      </dsp:txBody>
      <dsp:txXfrm>
        <a:off x="0" y="1059789"/>
        <a:ext cx="9046456" cy="33598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A4EBA-1DF1-47F4-838F-E312059B760F}">
      <dsp:nvSpPr>
        <dsp:cNvPr id="0" name=""/>
        <dsp:cNvSpPr/>
      </dsp:nvSpPr>
      <dsp:spPr>
        <a:xfrm>
          <a:off x="0" y="12121"/>
          <a:ext cx="9046456" cy="132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152" tIns="186944" rIns="327152" bIns="186944" numCol="1" spcCol="1270" anchor="ctr" anchorCtr="0">
          <a:noAutofit/>
        </a:bodyPr>
        <a:lstStyle/>
        <a:p>
          <a:pPr marL="0" lvl="0" indent="0" algn="ctr" defTabSz="2044700">
            <a:lnSpc>
              <a:spcPct val="90000"/>
            </a:lnSpc>
            <a:spcBef>
              <a:spcPct val="0"/>
            </a:spcBef>
            <a:spcAft>
              <a:spcPct val="35000"/>
            </a:spcAft>
            <a:buNone/>
          </a:pPr>
          <a:r>
            <a:rPr lang="en-US" sz="4600" kern="1200"/>
            <a:t>Trainings (FREE)</a:t>
          </a:r>
        </a:p>
      </dsp:txBody>
      <dsp:txXfrm>
        <a:off x="0" y="12121"/>
        <a:ext cx="9046456" cy="1324800"/>
      </dsp:txXfrm>
    </dsp:sp>
    <dsp:sp modelId="{0CD9B01D-4048-426B-9898-327C7508C981}">
      <dsp:nvSpPr>
        <dsp:cNvPr id="0" name=""/>
        <dsp:cNvSpPr/>
      </dsp:nvSpPr>
      <dsp:spPr>
        <a:xfrm>
          <a:off x="0" y="1336921"/>
          <a:ext cx="9046456" cy="309361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285750" lvl="1" indent="-285750" algn="l" defTabSz="1422400">
            <a:lnSpc>
              <a:spcPct val="90000"/>
            </a:lnSpc>
            <a:spcBef>
              <a:spcPct val="0"/>
            </a:spcBef>
            <a:spcAft>
              <a:spcPct val="15000"/>
            </a:spcAft>
            <a:buChar char="•"/>
          </a:pPr>
          <a:r>
            <a:rPr lang="en-US" sz="3200" kern="1200"/>
            <a:t>Mental Health First Aid</a:t>
          </a:r>
        </a:p>
        <a:p>
          <a:pPr marL="285750" lvl="1" indent="-285750" algn="l" defTabSz="1422400">
            <a:lnSpc>
              <a:spcPct val="90000"/>
            </a:lnSpc>
            <a:spcBef>
              <a:spcPct val="0"/>
            </a:spcBef>
            <a:spcAft>
              <a:spcPct val="15000"/>
            </a:spcAft>
            <a:buChar char="•"/>
          </a:pPr>
          <a:r>
            <a:rPr lang="en-US" sz="3200" kern="1200"/>
            <a:t>Suicide Awareness &amp; Prevention (CALM &amp; AS+K)</a:t>
          </a:r>
        </a:p>
        <a:p>
          <a:pPr marL="285750" lvl="1" indent="-285750" algn="l" defTabSz="1422400">
            <a:lnSpc>
              <a:spcPct val="90000"/>
            </a:lnSpc>
            <a:spcBef>
              <a:spcPct val="0"/>
            </a:spcBef>
            <a:spcAft>
              <a:spcPct val="15000"/>
            </a:spcAft>
            <a:buChar char="•"/>
          </a:pPr>
          <a:r>
            <a:rPr lang="en-US" sz="3200" kern="1200"/>
            <a:t>*TCOLE 4067/1850/3917 </a:t>
          </a:r>
        </a:p>
        <a:p>
          <a:pPr marL="285750" lvl="1" indent="-285750" algn="l" defTabSz="1422400">
            <a:lnSpc>
              <a:spcPct val="90000"/>
            </a:lnSpc>
            <a:spcBef>
              <a:spcPct val="0"/>
            </a:spcBef>
            <a:spcAft>
              <a:spcPct val="15000"/>
            </a:spcAft>
            <a:buChar char="•"/>
          </a:pPr>
          <a:r>
            <a:rPr lang="en-US" sz="3200" kern="1200"/>
            <a:t>Military Informed Care</a:t>
          </a:r>
        </a:p>
        <a:p>
          <a:pPr marL="285750" lvl="1" indent="-285750" algn="l" defTabSz="1422400">
            <a:lnSpc>
              <a:spcPct val="90000"/>
            </a:lnSpc>
            <a:spcBef>
              <a:spcPct val="0"/>
            </a:spcBef>
            <a:spcAft>
              <a:spcPct val="15000"/>
            </a:spcAft>
            <a:buChar char="•"/>
          </a:pPr>
          <a:r>
            <a:rPr lang="en-US" sz="3200" kern="1200"/>
            <a:t>Military Cultural Competency</a:t>
          </a:r>
        </a:p>
        <a:p>
          <a:pPr marL="171450" lvl="1" indent="-171450" algn="l" defTabSz="711200">
            <a:lnSpc>
              <a:spcPct val="90000"/>
            </a:lnSpc>
            <a:spcBef>
              <a:spcPct val="0"/>
            </a:spcBef>
            <a:spcAft>
              <a:spcPct val="15000"/>
            </a:spcAft>
            <a:buNone/>
          </a:pPr>
          <a:r>
            <a:rPr lang="en-US" sz="1600" kern="1200"/>
            <a:t>*Law enforcement only trainings</a:t>
          </a:r>
        </a:p>
      </dsp:txBody>
      <dsp:txXfrm>
        <a:off x="0" y="1336921"/>
        <a:ext cx="9046456" cy="30936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A4EBA-1DF1-47F4-838F-E312059B760F}">
      <dsp:nvSpPr>
        <dsp:cNvPr id="0" name=""/>
        <dsp:cNvSpPr/>
      </dsp:nvSpPr>
      <dsp:spPr>
        <a:xfrm>
          <a:off x="0" y="12706"/>
          <a:ext cx="9046456" cy="106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en-US" sz="3700" kern="1200"/>
            <a:t>Peer Support</a:t>
          </a:r>
        </a:p>
      </dsp:txBody>
      <dsp:txXfrm>
        <a:off x="0" y="12706"/>
        <a:ext cx="9046456" cy="1065600"/>
      </dsp:txXfrm>
    </dsp:sp>
    <dsp:sp modelId="{0CD9B01D-4048-426B-9898-327C7508C981}">
      <dsp:nvSpPr>
        <dsp:cNvPr id="0" name=""/>
        <dsp:cNvSpPr/>
      </dsp:nvSpPr>
      <dsp:spPr>
        <a:xfrm>
          <a:off x="0" y="1078306"/>
          <a:ext cx="9046456" cy="33516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en-US" sz="3700" kern="1200"/>
            <a:t>MVPN Peer Service Coordinators (</a:t>
          </a:r>
          <a:r>
            <a:rPr lang="en-US" sz="3700" kern="1200">
              <a:hlinkClick xmlns:r="http://schemas.openxmlformats.org/officeDocument/2006/relationships" r:id="rId1"/>
            </a:rPr>
            <a:t>www.milvetpeer.net</a:t>
          </a:r>
          <a:r>
            <a:rPr lang="en-US" sz="3700" kern="1200"/>
            <a:t> )</a:t>
          </a:r>
        </a:p>
        <a:p>
          <a:pPr marL="285750" lvl="1" indent="-285750" algn="l" defTabSz="1644650">
            <a:lnSpc>
              <a:spcPct val="90000"/>
            </a:lnSpc>
            <a:spcBef>
              <a:spcPct val="0"/>
            </a:spcBef>
            <a:spcAft>
              <a:spcPct val="15000"/>
            </a:spcAft>
            <a:buChar char="•"/>
          </a:pPr>
          <a:r>
            <a:rPr lang="en-US" sz="3700" kern="1200"/>
            <a:t>VTC Mentor Assistance </a:t>
          </a:r>
        </a:p>
        <a:p>
          <a:pPr marL="285750" lvl="1" indent="-285750" algn="l" defTabSz="1644650">
            <a:lnSpc>
              <a:spcPct val="90000"/>
            </a:lnSpc>
            <a:spcBef>
              <a:spcPct val="0"/>
            </a:spcBef>
            <a:spcAft>
              <a:spcPct val="15000"/>
            </a:spcAft>
            <a:buChar char="•"/>
          </a:pPr>
          <a:r>
            <a:rPr lang="en-US" sz="3700" kern="1200"/>
            <a:t>In Facility Groups and Peer Mentorship</a:t>
          </a:r>
        </a:p>
        <a:p>
          <a:pPr marL="285750" lvl="1" indent="-285750" algn="l" defTabSz="1644650">
            <a:lnSpc>
              <a:spcPct val="90000"/>
            </a:lnSpc>
            <a:spcBef>
              <a:spcPct val="0"/>
            </a:spcBef>
            <a:spcAft>
              <a:spcPct val="15000"/>
            </a:spcAft>
            <a:buChar char="•"/>
          </a:pPr>
          <a:r>
            <a:rPr lang="en-US" sz="3700" kern="1200"/>
            <a:t>Reentry Assistance </a:t>
          </a:r>
        </a:p>
      </dsp:txBody>
      <dsp:txXfrm>
        <a:off x="0" y="1078306"/>
        <a:ext cx="9046456" cy="335164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2C9DB5-8238-4371-A66C-AF6F15E65B41}" type="datetimeFigureOut">
              <a:rPr lang="en-US" smtClean="0"/>
              <a:t>3/30/2022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9B1AE-D985-4322-92D4-B82B93DA7CCF}" type="slidenum">
              <a:rPr lang="en-US" smtClean="0"/>
              <a:t>‹#›</a:t>
            </a:fld>
            <a:endParaRPr lang="en-US"/>
          </a:p>
        </p:txBody>
      </p:sp>
    </p:spTree>
    <p:extLst>
      <p:ext uri="{BB962C8B-B14F-4D97-AF65-F5344CB8AC3E}">
        <p14:creationId xmlns:p14="http://schemas.microsoft.com/office/powerpoint/2010/main" val="5376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2</a:t>
            </a:fld>
            <a:endParaRPr lang="en-US"/>
          </a:p>
        </p:txBody>
      </p:sp>
    </p:spTree>
    <p:extLst>
      <p:ext uri="{BB962C8B-B14F-4D97-AF65-F5344CB8AC3E}">
        <p14:creationId xmlns:p14="http://schemas.microsoft.com/office/powerpoint/2010/main" val="116054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3</a:t>
            </a:fld>
            <a:endParaRPr lang="en-US"/>
          </a:p>
        </p:txBody>
      </p:sp>
    </p:spTree>
    <p:extLst>
      <p:ext uri="{BB962C8B-B14F-4D97-AF65-F5344CB8AC3E}">
        <p14:creationId xmlns:p14="http://schemas.microsoft.com/office/powerpoint/2010/main" val="1220686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4</a:t>
            </a:fld>
            <a:endParaRPr lang="en-US"/>
          </a:p>
        </p:txBody>
      </p:sp>
    </p:spTree>
    <p:extLst>
      <p:ext uri="{BB962C8B-B14F-4D97-AF65-F5344CB8AC3E}">
        <p14:creationId xmlns:p14="http://schemas.microsoft.com/office/powerpoint/2010/main" val="1150106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5</a:t>
            </a:fld>
            <a:endParaRPr lang="en-US"/>
          </a:p>
        </p:txBody>
      </p:sp>
    </p:spTree>
    <p:extLst>
      <p:ext uri="{BB962C8B-B14F-4D97-AF65-F5344CB8AC3E}">
        <p14:creationId xmlns:p14="http://schemas.microsoft.com/office/powerpoint/2010/main" val="2245757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6</a:t>
            </a:fld>
            <a:endParaRPr lang="en-US"/>
          </a:p>
        </p:txBody>
      </p:sp>
    </p:spTree>
    <p:extLst>
      <p:ext uri="{BB962C8B-B14F-4D97-AF65-F5344CB8AC3E}">
        <p14:creationId xmlns:p14="http://schemas.microsoft.com/office/powerpoint/2010/main" val="282141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7</a:t>
            </a:fld>
            <a:endParaRPr lang="en-US"/>
          </a:p>
        </p:txBody>
      </p:sp>
    </p:spTree>
    <p:extLst>
      <p:ext uri="{BB962C8B-B14F-4D97-AF65-F5344CB8AC3E}">
        <p14:creationId xmlns:p14="http://schemas.microsoft.com/office/powerpoint/2010/main" val="2834387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Texas Veterans Commission’s Veterans Mental Health Department (VMHD)</a:t>
            </a:r>
            <a:r>
              <a:rPr lang="en-US" sz="1200">
                <a:solidFill>
                  <a:srgbClr val="000000"/>
                </a:solidFill>
                <a:effectLst/>
                <a:latin typeface="Verdana" panose="020B0604030504040204" pitchFamily="34" charset="0"/>
                <a:ea typeface="Times New Roman" panose="02020603050405020304" pitchFamily="18" charset="0"/>
                <a:cs typeface="Calibri" panose="020F0502020204030204" pitchFamily="34" charset="0"/>
              </a:rPr>
              <a:t>: Despite the challenges of the past year, in FY 20201 VMHD’s Justice Involved Veteran (JIV) Program provided technical assistance to 45 local Court systems, provided training to 1,693 criminal justice professionals, and responded to over 1,700 requests for assistance from justice involved veterans which resulted in 4,672 referrals to mental health and supportive services. In FY2021, VMHD’s Military Veteran Peer Network had 12,127 statewide interactions justice involved veterans at the local level, trained over 600 hundred individuals in military cultural competency, and trained over 1000 individuals in suicide prevention. </a:t>
            </a:r>
          </a:p>
          <a:p>
            <a:endParaRPr lang="en-US"/>
          </a:p>
        </p:txBody>
      </p:sp>
      <p:sp>
        <p:nvSpPr>
          <p:cNvPr id="4" name="Slide Number Placeholder 3"/>
          <p:cNvSpPr>
            <a:spLocks noGrp="1"/>
          </p:cNvSpPr>
          <p:nvPr>
            <p:ph type="sldNum" sz="quarter" idx="5"/>
          </p:nvPr>
        </p:nvSpPr>
        <p:spPr/>
        <p:txBody>
          <a:bodyPr/>
          <a:lstStyle/>
          <a:p>
            <a:fld id="{7C34E374-732F-450D-B590-2189132696B6}" type="slidenum">
              <a:rPr lang="en-US" smtClean="0"/>
              <a:t>8</a:t>
            </a:fld>
            <a:endParaRPr lang="en-US"/>
          </a:p>
        </p:txBody>
      </p:sp>
    </p:spTree>
    <p:extLst>
      <p:ext uri="{BB962C8B-B14F-4D97-AF65-F5344CB8AC3E}">
        <p14:creationId xmlns:p14="http://schemas.microsoft.com/office/powerpoint/2010/main" val="373365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5951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69303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424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883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297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2466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5930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96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1543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3096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490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44642945"/>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amhsa.gov/criminal-juvenile-justice/sim-overvie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mailto:Terri.williams@tvc.texas.gov" TargetMode="External"/><Relationship Id="rId4" Type="http://schemas.openxmlformats.org/officeDocument/2006/relationships/hyperlink" Target="mailto:cynthia.ramirez@tvc.texa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BFD"/>
        </a:solidFill>
        <a:effectLst/>
      </p:bgPr>
    </p:bg>
    <p:spTree>
      <p:nvGrpSpPr>
        <p:cNvPr id="1" name=""/>
        <p:cNvGrpSpPr/>
        <p:nvPr/>
      </p:nvGrpSpPr>
      <p:grpSpPr>
        <a:xfrm>
          <a:off x="0" y="0"/>
          <a:ext cx="0" cy="0"/>
          <a:chOff x="0" y="0"/>
          <a:chExt cx="0" cy="0"/>
        </a:xfrm>
      </p:grpSpPr>
      <p:sp>
        <p:nvSpPr>
          <p:cNvPr id="2" name="AutoShape 2"/>
          <p:cNvSpPr/>
          <p:nvPr/>
        </p:nvSpPr>
        <p:spPr>
          <a:xfrm>
            <a:off x="10641731" y="0"/>
            <a:ext cx="1509130" cy="1139253"/>
          </a:xfrm>
          <a:prstGeom prst="rect">
            <a:avLst/>
          </a:prstGeom>
          <a:solidFill>
            <a:srgbClr val="053D57">
              <a:alpha val="94901"/>
            </a:srgbClr>
          </a:solidFill>
        </p:spPr>
      </p:sp>
      <p:grpSp>
        <p:nvGrpSpPr>
          <p:cNvPr id="3" name="Group 3"/>
          <p:cNvGrpSpPr/>
          <p:nvPr/>
        </p:nvGrpSpPr>
        <p:grpSpPr>
          <a:xfrm>
            <a:off x="192947" y="385894"/>
            <a:ext cx="11761365" cy="6291743"/>
            <a:chOff x="0" y="0"/>
            <a:chExt cx="19826723" cy="10154420"/>
          </a:xfrm>
        </p:grpSpPr>
        <p:sp>
          <p:nvSpPr>
            <p:cNvPr id="4" name="AutoShape 4"/>
            <p:cNvSpPr/>
            <p:nvPr/>
          </p:nvSpPr>
          <p:spPr>
            <a:xfrm>
              <a:off x="0" y="0"/>
              <a:ext cx="19826723" cy="10154420"/>
            </a:xfrm>
            <a:prstGeom prst="rect">
              <a:avLst/>
            </a:prstGeom>
            <a:solidFill>
              <a:srgbClr val="053D57">
                <a:alpha val="94901"/>
              </a:srgbClr>
            </a:solidFill>
          </p:spPr>
          <p:txBody>
            <a:bodyPr/>
            <a:lstStyle/>
            <a:p>
              <a:endParaRPr lang="en-US"/>
            </a:p>
          </p:txBody>
        </p:sp>
        <p:sp>
          <p:nvSpPr>
            <p:cNvPr id="5" name="TextBox 5"/>
            <p:cNvSpPr txBox="1"/>
            <p:nvPr/>
          </p:nvSpPr>
          <p:spPr>
            <a:xfrm>
              <a:off x="800660" y="918377"/>
              <a:ext cx="11234304" cy="618373"/>
            </a:xfrm>
            <a:prstGeom prst="rect">
              <a:avLst/>
            </a:prstGeom>
          </p:spPr>
          <p:txBody>
            <a:bodyPr lIns="0" tIns="0" rIns="0" bIns="0" rtlCol="0" anchor="t">
              <a:spAutoFit/>
            </a:bodyPr>
            <a:lstStyle/>
            <a:p>
              <a:pPr defTabSz="609630">
                <a:lnSpc>
                  <a:spcPts val="2613"/>
                </a:lnSpc>
                <a:defRPr/>
              </a:pPr>
              <a:r>
                <a:rPr lang="en-US" sz="1867">
                  <a:solidFill>
                    <a:srgbClr val="97BCC7"/>
                  </a:solidFill>
                  <a:latin typeface="Montserrat Light"/>
                </a:rPr>
                <a:t>TEXAS VETERANS COMMISSION</a:t>
              </a:r>
            </a:p>
          </p:txBody>
        </p:sp>
        <p:sp>
          <p:nvSpPr>
            <p:cNvPr id="6" name="TextBox 6"/>
            <p:cNvSpPr txBox="1"/>
            <p:nvPr/>
          </p:nvSpPr>
          <p:spPr>
            <a:xfrm>
              <a:off x="353421" y="8712210"/>
              <a:ext cx="9142897" cy="953178"/>
            </a:xfrm>
            <a:prstGeom prst="rect">
              <a:avLst/>
            </a:prstGeom>
          </p:spPr>
          <p:txBody>
            <a:bodyPr wrap="square" lIns="0" tIns="0" rIns="0" bIns="0" rtlCol="0" anchor="t">
              <a:spAutoFit/>
            </a:bodyPr>
            <a:lstStyle/>
            <a:p>
              <a:pPr defTabSz="609630">
                <a:lnSpc>
                  <a:spcPts val="2239"/>
                </a:lnSpc>
                <a:defRPr/>
              </a:pPr>
              <a:r>
                <a:rPr lang="en-US" sz="1400" b="1">
                  <a:solidFill>
                    <a:schemeClr val="accent1">
                      <a:lumMod val="20000"/>
                      <a:lumOff val="80000"/>
                    </a:schemeClr>
                  </a:solidFill>
                  <a:latin typeface="Montserrat Light" panose="00000400000000000000" pitchFamily="2" charset="0"/>
                </a:rPr>
                <a:t>Terri Williams, MA, LPC</a:t>
              </a:r>
            </a:p>
            <a:p>
              <a:pPr defTabSz="609630">
                <a:lnSpc>
                  <a:spcPts val="2239"/>
                </a:lnSpc>
                <a:defRPr/>
              </a:pPr>
              <a:r>
                <a:rPr lang="en-US" sz="1400" b="1">
                  <a:solidFill>
                    <a:schemeClr val="accent1">
                      <a:lumMod val="20000"/>
                      <a:lumOff val="80000"/>
                    </a:schemeClr>
                  </a:solidFill>
                  <a:latin typeface="Montserrat Light" panose="00000400000000000000" pitchFamily="2" charset="0"/>
                </a:rPr>
                <a:t>Justice Involved  Veteran Program Manager </a:t>
              </a:r>
              <a:r>
                <a:rPr lang="en-US" sz="1600" b="1">
                  <a:solidFill>
                    <a:schemeClr val="accent1">
                      <a:lumMod val="20000"/>
                      <a:lumOff val="80000"/>
                    </a:schemeClr>
                  </a:solidFill>
                  <a:latin typeface="Montserrat Light Italics"/>
                </a:rPr>
                <a:t>​</a:t>
              </a:r>
            </a:p>
          </p:txBody>
        </p:sp>
        <p:sp>
          <p:nvSpPr>
            <p:cNvPr id="7" name="TextBox 7"/>
            <p:cNvSpPr txBox="1"/>
            <p:nvPr/>
          </p:nvSpPr>
          <p:spPr>
            <a:xfrm>
              <a:off x="800660" y="1015240"/>
              <a:ext cx="14646100" cy="1193595"/>
            </a:xfrm>
            <a:prstGeom prst="rect">
              <a:avLst/>
            </a:prstGeom>
          </p:spPr>
          <p:txBody>
            <a:bodyPr wrap="square" lIns="0" tIns="0" rIns="0" bIns="0" rtlCol="0" anchor="t">
              <a:spAutoFit/>
            </a:bodyPr>
            <a:lstStyle/>
            <a:p>
              <a:pPr defTabSz="609630">
                <a:lnSpc>
                  <a:spcPts val="6240"/>
                </a:lnSpc>
                <a:defRPr/>
              </a:pPr>
              <a:r>
                <a:rPr lang="en-US" sz="2800">
                  <a:solidFill>
                    <a:srgbClr val="F8FBFD"/>
                  </a:solidFill>
                  <a:latin typeface="Montserrat Light" panose="00000400000000000000" pitchFamily="2" charset="0"/>
                </a:rPr>
                <a:t>Veterans Mental Health Department</a:t>
              </a:r>
            </a:p>
          </p:txBody>
        </p:sp>
      </p:grpSp>
      <p:sp>
        <p:nvSpPr>
          <p:cNvPr id="9" name="TextBox 8">
            <a:extLst>
              <a:ext uri="{FF2B5EF4-FFF2-40B4-BE49-F238E27FC236}">
                <a16:creationId xmlns:a16="http://schemas.microsoft.com/office/drawing/2014/main" id="{53C652AD-1EDC-446D-B72E-2FDEE97ED64C}"/>
              </a:ext>
            </a:extLst>
          </p:cNvPr>
          <p:cNvSpPr txBox="1"/>
          <p:nvPr/>
        </p:nvSpPr>
        <p:spPr>
          <a:xfrm flipH="1">
            <a:off x="4989013" y="5841322"/>
            <a:ext cx="4763661" cy="523220"/>
          </a:xfrm>
          <a:prstGeom prst="rect">
            <a:avLst/>
          </a:prstGeom>
          <a:noFill/>
        </p:spPr>
        <p:txBody>
          <a:bodyPr wrap="square" rtlCol="0">
            <a:spAutoFit/>
          </a:bodyPr>
          <a:lstStyle/>
          <a:p>
            <a:pPr algn="l"/>
            <a:r>
              <a:rPr lang="en-US" sz="1400" b="1" dirty="0">
                <a:solidFill>
                  <a:schemeClr val="accent1">
                    <a:lumMod val="20000"/>
                    <a:lumOff val="80000"/>
                  </a:schemeClr>
                </a:solidFill>
                <a:latin typeface="Montserrat Light" panose="00000400000000000000" pitchFamily="2" charset="0"/>
              </a:rPr>
              <a:t>Cynthia  Gray </a:t>
            </a:r>
            <a:br>
              <a:rPr lang="en-US" sz="1400" b="1" dirty="0">
                <a:solidFill>
                  <a:schemeClr val="accent1">
                    <a:lumMod val="20000"/>
                    <a:lumOff val="80000"/>
                  </a:schemeClr>
                </a:solidFill>
                <a:latin typeface="Montserrat Light" panose="00000400000000000000" pitchFamily="2" charset="0"/>
              </a:rPr>
            </a:br>
            <a:r>
              <a:rPr lang="en-US" sz="1400" b="1" dirty="0">
                <a:solidFill>
                  <a:schemeClr val="accent1">
                    <a:lumMod val="20000"/>
                    <a:lumOff val="80000"/>
                  </a:schemeClr>
                </a:solidFill>
                <a:latin typeface="Montserrat Light" panose="00000400000000000000" pitchFamily="2" charset="0"/>
              </a:rPr>
              <a:t>Justice Involved  Veteran Program Manager</a:t>
            </a:r>
          </a:p>
        </p:txBody>
      </p:sp>
      <p:pic>
        <p:nvPicPr>
          <p:cNvPr id="11" name="Picture 10" descr="Logo&#10;&#10;Description automatically generated">
            <a:extLst>
              <a:ext uri="{FF2B5EF4-FFF2-40B4-BE49-F238E27FC236}">
                <a16:creationId xmlns:a16="http://schemas.microsoft.com/office/drawing/2014/main" id="{02D53A3E-2386-4657-AD92-05605DA928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0963" y="43211"/>
            <a:ext cx="3789898" cy="3851139"/>
          </a:xfrm>
          <a:prstGeom prst="rect">
            <a:avLst/>
          </a:prstGeom>
        </p:spPr>
      </p:pic>
      <p:sp>
        <p:nvSpPr>
          <p:cNvPr id="12" name="TextBox 11">
            <a:extLst>
              <a:ext uri="{FF2B5EF4-FFF2-40B4-BE49-F238E27FC236}">
                <a16:creationId xmlns:a16="http://schemas.microsoft.com/office/drawing/2014/main" id="{EDF0EFC3-4733-4E4C-B884-5C54D3870B17}"/>
              </a:ext>
            </a:extLst>
          </p:cNvPr>
          <p:cNvSpPr txBox="1"/>
          <p:nvPr/>
        </p:nvSpPr>
        <p:spPr>
          <a:xfrm>
            <a:off x="494950" y="2109177"/>
            <a:ext cx="8031429" cy="2554545"/>
          </a:xfrm>
          <a:prstGeom prst="rect">
            <a:avLst/>
          </a:prstGeom>
          <a:noFill/>
        </p:spPr>
        <p:txBody>
          <a:bodyPr wrap="square" rtlCol="0">
            <a:spAutoFit/>
          </a:bodyPr>
          <a:lstStyle/>
          <a:p>
            <a:r>
              <a:rPr lang="en-US" sz="4000">
                <a:latin typeface="Cinzel"/>
              </a:rPr>
              <a:t>Justice Involved Veterans Program:</a:t>
            </a:r>
          </a:p>
          <a:p>
            <a:r>
              <a:rPr lang="en-US" sz="4000">
                <a:latin typeface="Cinzel"/>
              </a:rPr>
              <a:t>Who we are</a:t>
            </a:r>
          </a:p>
          <a:p>
            <a:r>
              <a:rPr lang="en-US" sz="4000">
                <a:latin typeface="Cinzel"/>
              </a:rPr>
              <a:t>What we do &amp;</a:t>
            </a:r>
          </a:p>
          <a:p>
            <a:r>
              <a:rPr lang="en-US" sz="4000">
                <a:latin typeface="Cinzel"/>
              </a:rPr>
              <a:t>How we can support you</a:t>
            </a:r>
          </a:p>
        </p:txBody>
      </p:sp>
      <p:pic>
        <p:nvPicPr>
          <p:cNvPr id="16" name="Picture 15" descr="Logo, company name&#10;&#10;Description automatically generated">
            <a:extLst>
              <a:ext uri="{FF2B5EF4-FFF2-40B4-BE49-F238E27FC236}">
                <a16:creationId xmlns:a16="http://schemas.microsoft.com/office/drawing/2014/main" id="{010417B2-F6B4-4937-A584-EC2496A406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21779" y="4030726"/>
            <a:ext cx="1374517" cy="2510534"/>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1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180975" y="781050"/>
            <a:ext cx="7485158" cy="5159927"/>
          </a:xfrm>
        </p:spPr>
        <p:txBody>
          <a:bodyPr anchor="t">
            <a:normAutofit/>
          </a:bodyPr>
          <a:lstStyle/>
          <a:p>
            <a:pPr marL="0" indent="0">
              <a:buNone/>
            </a:pPr>
            <a:r>
              <a:rPr lang="en-US" sz="2000">
                <a:latin typeface="Cinzel"/>
              </a:rPr>
              <a:t>The Justice Involved Veteran (JIV) Program is housed within TVC’s Veterans Mental Health Department, and its aim is to improve veteran services across the criminal justice continuum.  Using the Gains Sequential Intercept Model,</a:t>
            </a:r>
          </a:p>
          <a:p>
            <a:pPr marL="0" indent="0">
              <a:buNone/>
            </a:pPr>
            <a:r>
              <a:rPr lang="en-US" sz="2000">
                <a:latin typeface="Cinzel"/>
              </a:rPr>
              <a:t> The JIV Program Managers serve as a resource to provide technical assistance and training to all Veteran Treatment Courts across Texas, partner with the local and state law enforcement to deliver relevant trainings such as trauma-affected veterans and crisis intervention strategies. </a:t>
            </a:r>
          </a:p>
          <a:p>
            <a:pPr marL="0" indent="0">
              <a:buNone/>
            </a:pPr>
            <a:r>
              <a:rPr lang="en-US" sz="2000">
                <a:latin typeface="Cinzel"/>
              </a:rPr>
              <a:t>The JIV Program Managers  also collaborate with the local jail and state prison systems to better ensure that incarcerated veterans have access to veteran-specific services and programming.</a:t>
            </a:r>
            <a:endParaRPr lang="en-US" sz="2000">
              <a:latin typeface="Cinzel"/>
              <a:cs typeface="Calibri" panose="020F0502020204030204"/>
            </a:endParaRPr>
          </a:p>
        </p:txBody>
      </p:sp>
      <p:sp>
        <p:nvSpPr>
          <p:cNvPr id="34" name="Rectangle 14">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6">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8">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GAINS SIM Intercept Flow Chart of Intercept 0 through 5">
            <a:extLst>
              <a:ext uri="{FF2B5EF4-FFF2-40B4-BE49-F238E27FC236}">
                <a16:creationId xmlns:a16="http://schemas.microsoft.com/office/drawing/2014/main" id="{BF425963-C724-4BCF-A91F-78A01164C4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6441" y="379688"/>
            <a:ext cx="3905250"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63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30" name="Rectangle 1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180975" y="781050"/>
            <a:ext cx="7485158" cy="5159927"/>
          </a:xfrm>
        </p:spPr>
        <p:txBody>
          <a:bodyPr anchor="t">
            <a:normAutofit/>
          </a:bodyPr>
          <a:lstStyle/>
          <a:p>
            <a:pPr marL="0" indent="0">
              <a:buNone/>
            </a:pPr>
            <a:r>
              <a:rPr lang="en-US" sz="1800"/>
              <a:t>The JIV Program works to improve veteran services across the entire criminal justice continuum. </a:t>
            </a:r>
            <a:r>
              <a:rPr lang="en-US" sz="1800">
                <a:ea typeface="+mn-lt"/>
                <a:cs typeface="+mn-lt"/>
                <a:hlinkClick r:id="rId3"/>
              </a:rPr>
              <a:t>The Sequential Intercept Model (SIM) | SAMHSA</a:t>
            </a:r>
            <a:endParaRPr lang="en-US" sz="1800">
              <a:cs typeface="Calibri"/>
            </a:endParaRPr>
          </a:p>
          <a:p>
            <a:pPr marL="457200" lvl="1" indent="0">
              <a:buNone/>
            </a:pPr>
            <a:endParaRPr lang="en-US" sz="1400">
              <a:cs typeface="Calibri"/>
            </a:endParaRPr>
          </a:p>
          <a:p>
            <a:pPr lvl="1"/>
            <a:r>
              <a:rPr lang="en-US" sz="1800">
                <a:ea typeface="+mn-lt"/>
                <a:cs typeface="+mn-lt"/>
              </a:rPr>
              <a:t>Partners with the local and state law enforcement to deliver officers relevant trainings such as trauma affected veterans and crisis intervention strategies. </a:t>
            </a:r>
          </a:p>
          <a:p>
            <a:pPr lvl="1"/>
            <a:endParaRPr lang="en-US" sz="1800">
              <a:ea typeface="+mn-lt"/>
              <a:cs typeface="+mn-lt"/>
            </a:endParaRPr>
          </a:p>
          <a:p>
            <a:pPr lvl="1"/>
            <a:r>
              <a:rPr lang="en-US" sz="1800">
                <a:ea typeface="+mn-lt"/>
                <a:cs typeface="+mn-lt"/>
              </a:rPr>
              <a:t>Collaborate with the local jail and state prison systems to better ensure that incarcerated veterans have access to veteran-specific services and programming. </a:t>
            </a:r>
          </a:p>
          <a:p>
            <a:pPr lvl="1"/>
            <a:endParaRPr lang="en-US" sz="1800">
              <a:cs typeface="Calibri"/>
            </a:endParaRPr>
          </a:p>
          <a:p>
            <a:pPr lvl="1"/>
            <a:r>
              <a:rPr lang="en-US" sz="1800"/>
              <a:t>The JIV Coordinators serve as a resource to provide technical assistance and training to Veteran Treatment Courts across Texas. </a:t>
            </a:r>
            <a:endParaRPr lang="en-US" sz="1800">
              <a:cs typeface="Calibri"/>
            </a:endParaRPr>
          </a:p>
          <a:p>
            <a:pPr lvl="1"/>
            <a:endParaRPr lang="en-US" sz="1400"/>
          </a:p>
          <a:p>
            <a:pPr marL="457200" lvl="1" indent="0">
              <a:buNone/>
            </a:pPr>
            <a:endParaRPr lang="en-US" sz="1400">
              <a:cs typeface="Calibri" panose="020F0502020204030204"/>
            </a:endParaRPr>
          </a:p>
        </p:txBody>
      </p:sp>
      <p:sp>
        <p:nvSpPr>
          <p:cNvPr id="34" name="Rectangle 14">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6">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8">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2846" y="909081"/>
            <a:ext cx="2776772" cy="5071731"/>
          </a:xfrm>
          <a:prstGeom prst="rect">
            <a:avLst/>
          </a:prstGeom>
        </p:spPr>
      </p:pic>
    </p:spTree>
    <p:extLst>
      <p:ext uri="{BB962C8B-B14F-4D97-AF65-F5344CB8AC3E}">
        <p14:creationId xmlns:p14="http://schemas.microsoft.com/office/powerpoint/2010/main" val="4109133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457200" y="502020"/>
            <a:ext cx="6762749" cy="5438957"/>
          </a:xfrm>
        </p:spPr>
        <p:txBody>
          <a:bodyPr anchor="t">
            <a:normAutofit/>
          </a:bodyPr>
          <a:lstStyle/>
          <a:p>
            <a:pPr marL="0" indent="0">
              <a:buNone/>
            </a:pPr>
            <a:r>
              <a:rPr lang="en-US" sz="1800">
                <a:ea typeface="+mn-lt"/>
                <a:cs typeface="+mn-lt"/>
              </a:rPr>
              <a:t>The JIV Program works to improve veteran services across the entire criminal justice continuum (cont.) </a:t>
            </a:r>
            <a:endParaRPr lang="en-US" sz="1800">
              <a:cs typeface="Calibri" panose="020F0502020204030204"/>
            </a:endParaRPr>
          </a:p>
          <a:p>
            <a:pPr lvl="1"/>
            <a:endParaRPr lang="en-US" sz="1800">
              <a:ea typeface="+mn-lt"/>
              <a:cs typeface="+mn-lt"/>
            </a:endParaRPr>
          </a:p>
          <a:p>
            <a:pPr lvl="1"/>
            <a:r>
              <a:rPr lang="en-US" sz="1800">
                <a:ea typeface="+mn-lt"/>
                <a:cs typeface="+mn-lt"/>
              </a:rPr>
              <a:t>Provide technical assistance and training to community partners. </a:t>
            </a:r>
          </a:p>
          <a:p>
            <a:pPr lvl="1"/>
            <a:endParaRPr lang="en-US" sz="1800">
              <a:ea typeface="+mn-lt"/>
              <a:cs typeface="+mn-lt"/>
            </a:endParaRPr>
          </a:p>
          <a:p>
            <a:pPr lvl="1"/>
            <a:r>
              <a:rPr lang="en-US" sz="1800">
                <a:ea typeface="+mn-lt"/>
                <a:cs typeface="+mn-lt"/>
              </a:rPr>
              <a:t>Conducts free suicide and mental health trainings such as Mental Health First Aid, CALM and AS+K.  </a:t>
            </a:r>
          </a:p>
          <a:p>
            <a:pPr lvl="1"/>
            <a:endParaRPr lang="en-US" sz="1800">
              <a:ea typeface="+mn-lt"/>
              <a:cs typeface="+mn-lt"/>
            </a:endParaRPr>
          </a:p>
          <a:p>
            <a:pPr lvl="1"/>
            <a:r>
              <a:rPr lang="en-US" sz="1800">
                <a:ea typeface="+mn-lt"/>
                <a:cs typeface="+mn-lt"/>
              </a:rPr>
              <a:t>Collaborate with MVPN Peer Service Coordinators to facilitate warm handoffs for justice involved veterans currently incarcerated in the prison system and the local jails.</a:t>
            </a:r>
          </a:p>
          <a:p>
            <a:pPr lvl="1"/>
            <a:endParaRPr lang="en-US" sz="1800">
              <a:ea typeface="+mn-lt"/>
              <a:cs typeface="+mn-lt"/>
            </a:endParaRPr>
          </a:p>
          <a:p>
            <a:pPr lvl="1"/>
            <a:r>
              <a:rPr lang="en-US" sz="1800">
                <a:ea typeface="+mn-lt"/>
                <a:cs typeface="+mn-lt"/>
              </a:rPr>
              <a:t> JIV Information cards (Jail Cards) </a:t>
            </a:r>
          </a:p>
          <a:p>
            <a:pPr marL="457200" lvl="1" indent="0">
              <a:buNone/>
            </a:pPr>
            <a:endParaRPr lang="en-US" sz="1400">
              <a:ea typeface="+mn-lt"/>
              <a:cs typeface="+mn-lt"/>
            </a:endParaRPr>
          </a:p>
        </p:txBody>
      </p:sp>
      <p:sp>
        <p:nvSpPr>
          <p:cNvPr id="39" name="Rectangle 38">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846" y="909081"/>
            <a:ext cx="2776772" cy="5071731"/>
          </a:xfrm>
          <a:prstGeom prst="rect">
            <a:avLst/>
          </a:prstGeom>
        </p:spPr>
      </p:pic>
    </p:spTree>
    <p:extLst>
      <p:ext uri="{BB962C8B-B14F-4D97-AF65-F5344CB8AC3E}">
        <p14:creationId xmlns:p14="http://schemas.microsoft.com/office/powerpoint/2010/main" val="3909591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1968307" y="624153"/>
            <a:ext cx="6353175" cy="681255"/>
          </a:xfrm>
        </p:spPr>
        <p:txBody>
          <a:bodyPr anchor="t">
            <a:normAutofit/>
          </a:bodyPr>
          <a:lstStyle/>
          <a:p>
            <a:pPr marL="0" indent="0" algn="ctr">
              <a:buNone/>
            </a:pPr>
            <a:r>
              <a:rPr lang="en-US" sz="3200">
                <a:ea typeface="+mn-lt"/>
                <a:cs typeface="+mn-lt"/>
              </a:rPr>
              <a:t>WHAT DOES THAT MEAN FOR YOU?</a:t>
            </a:r>
            <a:endParaRPr lang="en-US" sz="3200">
              <a:cs typeface="Calibri" panose="020F0502020204030204"/>
            </a:endParaRPr>
          </a:p>
          <a:p>
            <a:pPr lvl="1" algn="ctr"/>
            <a:endParaRPr lang="en-US" sz="3200">
              <a:ea typeface="+mn-lt"/>
              <a:cs typeface="+mn-lt"/>
            </a:endParaRPr>
          </a:p>
          <a:p>
            <a:pPr marL="457200" lvl="1" indent="0" algn="ctr">
              <a:buNone/>
            </a:pPr>
            <a:endParaRPr lang="en-US" sz="3200">
              <a:ea typeface="+mn-lt"/>
              <a:cs typeface="+mn-lt"/>
            </a:endParaRPr>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7582" y="108332"/>
            <a:ext cx="1337936" cy="2443719"/>
          </a:xfrm>
          <a:prstGeom prst="rect">
            <a:avLst/>
          </a:prstGeom>
        </p:spPr>
      </p:pic>
      <p:graphicFrame>
        <p:nvGraphicFramePr>
          <p:cNvPr id="16" name="TextBox 5">
            <a:extLst>
              <a:ext uri="{FF2B5EF4-FFF2-40B4-BE49-F238E27FC236}">
                <a16:creationId xmlns:a16="http://schemas.microsoft.com/office/drawing/2014/main" id="{B0B77BC4-0910-542B-39C4-AC9F7E544B67}"/>
              </a:ext>
            </a:extLst>
          </p:cNvPr>
          <p:cNvGraphicFramePr/>
          <p:nvPr>
            <p:extLst>
              <p:ext uri="{D42A27DB-BD31-4B8C-83A1-F6EECF244321}">
                <p14:modId xmlns:p14="http://schemas.microsoft.com/office/powerpoint/2010/main" val="1042378964"/>
              </p:ext>
            </p:extLst>
          </p:nvPr>
        </p:nvGraphicFramePr>
        <p:xfrm>
          <a:off x="1136397" y="1758117"/>
          <a:ext cx="9046456" cy="444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08207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2483037" y="538460"/>
            <a:ext cx="6353175" cy="681255"/>
          </a:xfrm>
        </p:spPr>
        <p:txBody>
          <a:bodyPr anchor="t">
            <a:normAutofit/>
          </a:bodyPr>
          <a:lstStyle/>
          <a:p>
            <a:pPr marL="0" indent="0" algn="ctr">
              <a:buNone/>
            </a:pPr>
            <a:r>
              <a:rPr lang="en-US" sz="3200">
                <a:ea typeface="+mn-lt"/>
                <a:cs typeface="+mn-lt"/>
              </a:rPr>
              <a:t>WHAT DOES THAT MEAN FOR YOU?</a:t>
            </a:r>
            <a:endParaRPr lang="en-US" sz="3200">
              <a:cs typeface="Calibri" panose="020F0502020204030204"/>
            </a:endParaRPr>
          </a:p>
          <a:p>
            <a:pPr lvl="1" algn="ctr"/>
            <a:endParaRPr lang="en-US" sz="3200">
              <a:ea typeface="+mn-lt"/>
              <a:cs typeface="+mn-lt"/>
            </a:endParaRPr>
          </a:p>
          <a:p>
            <a:pPr marL="457200" lvl="1" indent="0" algn="ctr">
              <a:buNone/>
            </a:pPr>
            <a:endParaRPr lang="en-US" sz="3200">
              <a:ea typeface="+mn-lt"/>
              <a:cs typeface="+mn-lt"/>
            </a:endParaRPr>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7582" y="108332"/>
            <a:ext cx="1337936" cy="2443719"/>
          </a:xfrm>
          <a:prstGeom prst="rect">
            <a:avLst/>
          </a:prstGeom>
        </p:spPr>
      </p:pic>
      <p:graphicFrame>
        <p:nvGraphicFramePr>
          <p:cNvPr id="16" name="TextBox 5">
            <a:extLst>
              <a:ext uri="{FF2B5EF4-FFF2-40B4-BE49-F238E27FC236}">
                <a16:creationId xmlns:a16="http://schemas.microsoft.com/office/drawing/2014/main" id="{B0B77BC4-0910-542B-39C4-AC9F7E544B67}"/>
              </a:ext>
            </a:extLst>
          </p:cNvPr>
          <p:cNvGraphicFramePr/>
          <p:nvPr>
            <p:extLst>
              <p:ext uri="{D42A27DB-BD31-4B8C-83A1-F6EECF244321}">
                <p14:modId xmlns:p14="http://schemas.microsoft.com/office/powerpoint/2010/main" val="124653572"/>
              </p:ext>
            </p:extLst>
          </p:nvPr>
        </p:nvGraphicFramePr>
        <p:xfrm>
          <a:off x="1136397" y="1758117"/>
          <a:ext cx="9046456" cy="444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6826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2656204" y="657225"/>
            <a:ext cx="6353175" cy="500065"/>
          </a:xfrm>
        </p:spPr>
        <p:txBody>
          <a:bodyPr anchor="t">
            <a:normAutofit lnSpcReduction="10000"/>
          </a:bodyPr>
          <a:lstStyle/>
          <a:p>
            <a:pPr marL="0" indent="0" algn="ctr">
              <a:buNone/>
            </a:pPr>
            <a:r>
              <a:rPr lang="en-US" sz="3200">
                <a:ea typeface="+mn-lt"/>
                <a:cs typeface="+mn-lt"/>
              </a:rPr>
              <a:t>WHAT DOES THAT MEAN FOR YOU?</a:t>
            </a:r>
          </a:p>
          <a:p>
            <a:pPr marL="457200" lvl="1" indent="0" algn="ctr">
              <a:buNone/>
            </a:pPr>
            <a:endParaRPr lang="en-US" sz="3200">
              <a:ea typeface="+mn-lt"/>
              <a:cs typeface="+mn-lt"/>
            </a:endParaRPr>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7582" y="108332"/>
            <a:ext cx="1337936" cy="2443719"/>
          </a:xfrm>
          <a:prstGeom prst="rect">
            <a:avLst/>
          </a:prstGeom>
        </p:spPr>
      </p:pic>
      <p:graphicFrame>
        <p:nvGraphicFramePr>
          <p:cNvPr id="13" name="TextBox 5">
            <a:extLst>
              <a:ext uri="{FF2B5EF4-FFF2-40B4-BE49-F238E27FC236}">
                <a16:creationId xmlns:a16="http://schemas.microsoft.com/office/drawing/2014/main" id="{8C11FB75-7855-4F36-B6D8-275A3F9E043B}"/>
              </a:ext>
            </a:extLst>
          </p:cNvPr>
          <p:cNvGraphicFramePr/>
          <p:nvPr>
            <p:extLst>
              <p:ext uri="{D42A27DB-BD31-4B8C-83A1-F6EECF244321}">
                <p14:modId xmlns:p14="http://schemas.microsoft.com/office/powerpoint/2010/main" val="3254751459"/>
              </p:ext>
            </p:extLst>
          </p:nvPr>
        </p:nvGraphicFramePr>
        <p:xfrm>
          <a:off x="1136397" y="1758117"/>
          <a:ext cx="9046456" cy="444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8758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4805306-5283-4BC1-93CB-8304A89AB551}"/>
              </a:ext>
            </a:extLst>
          </p:cNvPr>
          <p:cNvSpPr>
            <a:spLocks noGrp="1"/>
          </p:cNvSpPr>
          <p:nvPr>
            <p:ph type="title"/>
          </p:nvPr>
        </p:nvSpPr>
        <p:spPr>
          <a:xfrm>
            <a:off x="1136397" y="502020"/>
            <a:ext cx="5323715" cy="1642970"/>
          </a:xfrm>
        </p:spPr>
        <p:txBody>
          <a:bodyPr anchor="b">
            <a:normAutofit/>
          </a:bodyPr>
          <a:lstStyle/>
          <a:p>
            <a:br>
              <a:rPr lang="en-US" sz="4000"/>
            </a:br>
            <a:endParaRPr lang="en-US" sz="4000">
              <a:latin typeface="+mn-lt"/>
            </a:endParaRPr>
          </a:p>
        </p:txBody>
      </p:sp>
      <p:sp>
        <p:nvSpPr>
          <p:cNvPr id="3" name="Content Placeholder 2">
            <a:extLst>
              <a:ext uri="{FF2B5EF4-FFF2-40B4-BE49-F238E27FC236}">
                <a16:creationId xmlns:a16="http://schemas.microsoft.com/office/drawing/2014/main" id="{68FA2F6A-9CFC-4308-B687-01E4B0CBB01D}"/>
              </a:ext>
            </a:extLst>
          </p:cNvPr>
          <p:cNvSpPr>
            <a:spLocks noGrp="1"/>
          </p:cNvSpPr>
          <p:nvPr>
            <p:ph idx="1"/>
          </p:nvPr>
        </p:nvSpPr>
        <p:spPr>
          <a:xfrm>
            <a:off x="2483037" y="657225"/>
            <a:ext cx="6353175" cy="726568"/>
          </a:xfrm>
        </p:spPr>
        <p:txBody>
          <a:bodyPr anchor="t">
            <a:normAutofit/>
          </a:bodyPr>
          <a:lstStyle/>
          <a:p>
            <a:pPr marL="0" indent="0" algn="ctr">
              <a:buNone/>
            </a:pPr>
            <a:r>
              <a:rPr lang="en-US" sz="3200">
                <a:ea typeface="+mn-lt"/>
                <a:cs typeface="+mn-lt"/>
              </a:rPr>
              <a:t>WHAT DOES THAT MEAN FOR YOU?</a:t>
            </a:r>
          </a:p>
          <a:p>
            <a:pPr marL="457200" lvl="1" indent="0" algn="ctr">
              <a:buNone/>
            </a:pPr>
            <a:endParaRPr lang="en-US" sz="3200">
              <a:ea typeface="+mn-lt"/>
              <a:cs typeface="+mn-lt"/>
            </a:endParaRPr>
          </a:p>
        </p:txBody>
      </p:sp>
      <p:pic>
        <p:nvPicPr>
          <p:cNvPr id="4" name="Picture 3" descr="Logo, company name&#10;&#10;Description automatically generated">
            <a:extLst>
              <a:ext uri="{FF2B5EF4-FFF2-40B4-BE49-F238E27FC236}">
                <a16:creationId xmlns:a16="http://schemas.microsoft.com/office/drawing/2014/main" id="{14AB0B2B-83EB-430A-8CB1-E488EF40E5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7582" y="108332"/>
            <a:ext cx="1337936" cy="2443719"/>
          </a:xfrm>
          <a:prstGeom prst="rect">
            <a:avLst/>
          </a:prstGeom>
        </p:spPr>
      </p:pic>
      <p:graphicFrame>
        <p:nvGraphicFramePr>
          <p:cNvPr id="13" name="TextBox 5">
            <a:extLst>
              <a:ext uri="{FF2B5EF4-FFF2-40B4-BE49-F238E27FC236}">
                <a16:creationId xmlns:a16="http://schemas.microsoft.com/office/drawing/2014/main" id="{8C11FB75-7855-4F36-B6D8-275A3F9E043B}"/>
              </a:ext>
            </a:extLst>
          </p:cNvPr>
          <p:cNvGraphicFramePr/>
          <p:nvPr>
            <p:extLst>
              <p:ext uri="{D42A27DB-BD31-4B8C-83A1-F6EECF244321}">
                <p14:modId xmlns:p14="http://schemas.microsoft.com/office/powerpoint/2010/main" val="410068111"/>
              </p:ext>
            </p:extLst>
          </p:nvPr>
        </p:nvGraphicFramePr>
        <p:xfrm>
          <a:off x="1136397" y="1758117"/>
          <a:ext cx="9046456" cy="444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52759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8FBFD"/>
        </a:solidFill>
        <a:effectLst/>
      </p:bgPr>
    </p:bg>
    <p:spTree>
      <p:nvGrpSpPr>
        <p:cNvPr id="1" name=""/>
        <p:cNvGrpSpPr/>
        <p:nvPr/>
      </p:nvGrpSpPr>
      <p:grpSpPr>
        <a:xfrm>
          <a:off x="0" y="0"/>
          <a:ext cx="0" cy="0"/>
          <a:chOff x="0" y="0"/>
          <a:chExt cx="0" cy="0"/>
        </a:xfrm>
      </p:grpSpPr>
      <p:sp>
        <p:nvSpPr>
          <p:cNvPr id="2" name="AutoShape 2"/>
          <p:cNvSpPr/>
          <p:nvPr/>
        </p:nvSpPr>
        <p:spPr>
          <a:xfrm>
            <a:off x="11282653" y="0"/>
            <a:ext cx="909347" cy="1139253"/>
          </a:xfrm>
          <a:prstGeom prst="rect">
            <a:avLst/>
          </a:prstGeom>
          <a:solidFill>
            <a:srgbClr val="053D57">
              <a:alpha val="94901"/>
            </a:srgbClr>
          </a:solidFill>
        </p:spPr>
      </p:sp>
      <p:sp>
        <p:nvSpPr>
          <p:cNvPr id="4" name="AutoShape 4"/>
          <p:cNvSpPr/>
          <p:nvPr/>
        </p:nvSpPr>
        <p:spPr>
          <a:xfrm>
            <a:off x="138836" y="667120"/>
            <a:ext cx="11849031" cy="5935016"/>
          </a:xfrm>
          <a:prstGeom prst="rect">
            <a:avLst/>
          </a:prstGeom>
          <a:solidFill>
            <a:srgbClr val="053D57">
              <a:alpha val="94901"/>
            </a:srgbClr>
          </a:solidFill>
        </p:spPr>
        <p:txBody>
          <a:bodyPr/>
          <a:lstStyle/>
          <a:p>
            <a:pPr marL="0" indent="0" algn="l" rtl="0" fontAlgn="base">
              <a:buNone/>
            </a:pPr>
            <a:endParaRPr lang="en-US" sz="1800" b="0" i="0">
              <a:effectLst/>
              <a:latin typeface="Segoe UI" panose="020B0502040204020203" pitchFamily="34" charset="0"/>
            </a:endParaRPr>
          </a:p>
        </p:txBody>
      </p:sp>
      <p:pic>
        <p:nvPicPr>
          <p:cNvPr id="11" name="Picture 10" descr="Logo&#10;&#10;Description automatically generated">
            <a:extLst>
              <a:ext uri="{FF2B5EF4-FFF2-40B4-BE49-F238E27FC236}">
                <a16:creationId xmlns:a16="http://schemas.microsoft.com/office/drawing/2014/main" id="{D6579C75-610A-46E3-9374-E4CC0AF65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78072" y="84412"/>
            <a:ext cx="3413928" cy="3413928"/>
          </a:xfrm>
          <a:prstGeom prst="rect">
            <a:avLst/>
          </a:prstGeom>
        </p:spPr>
      </p:pic>
      <p:sp>
        <p:nvSpPr>
          <p:cNvPr id="12" name="TextBox 11">
            <a:extLst>
              <a:ext uri="{FF2B5EF4-FFF2-40B4-BE49-F238E27FC236}">
                <a16:creationId xmlns:a16="http://schemas.microsoft.com/office/drawing/2014/main" id="{58C4DD33-4621-465A-93E5-799FB63CF93B}"/>
              </a:ext>
            </a:extLst>
          </p:cNvPr>
          <p:cNvSpPr txBox="1"/>
          <p:nvPr/>
        </p:nvSpPr>
        <p:spPr>
          <a:xfrm>
            <a:off x="4850606" y="3674509"/>
            <a:ext cx="6803466" cy="2000548"/>
          </a:xfrm>
          <a:prstGeom prst="rect">
            <a:avLst/>
          </a:prstGeom>
          <a:noFill/>
        </p:spPr>
        <p:txBody>
          <a:bodyPr wrap="none" rtlCol="0">
            <a:spAutoFit/>
          </a:bodyPr>
          <a:lstStyle/>
          <a:p>
            <a:pPr algn="l"/>
            <a:r>
              <a:rPr lang="en-US" sz="2400" i="0" dirty="0">
                <a:solidFill>
                  <a:schemeClr val="accent1">
                    <a:lumMod val="20000"/>
                    <a:lumOff val="80000"/>
                  </a:schemeClr>
                </a:solidFill>
                <a:effectLst/>
                <a:latin typeface="Montserrat Light" panose="00000400000000000000" pitchFamily="2" charset="0"/>
              </a:rPr>
              <a:t>Cynthia Gray​</a:t>
            </a:r>
            <a:br>
              <a:rPr lang="en-US" sz="2400" i="0" dirty="0">
                <a:solidFill>
                  <a:schemeClr val="accent1">
                    <a:lumMod val="20000"/>
                    <a:lumOff val="80000"/>
                  </a:schemeClr>
                </a:solidFill>
                <a:effectLst/>
                <a:latin typeface="Montserrat Light" panose="00000400000000000000" pitchFamily="2" charset="0"/>
              </a:rPr>
            </a:br>
            <a:r>
              <a:rPr lang="en-US" sz="2400" i="0" u="none" strike="noStrike" dirty="0">
                <a:solidFill>
                  <a:schemeClr val="accent1">
                    <a:lumMod val="20000"/>
                    <a:lumOff val="80000"/>
                  </a:schemeClr>
                </a:solidFill>
                <a:effectLst/>
                <a:latin typeface="Montserrat Light" panose="00000400000000000000" pitchFamily="2" charset="0"/>
              </a:rPr>
              <a:t>Justice Involved Veteran Program Manager</a:t>
            </a:r>
            <a:br>
              <a:rPr lang="en-US" sz="2400" i="0" u="none" strike="noStrike" dirty="0">
                <a:solidFill>
                  <a:schemeClr val="accent1">
                    <a:lumMod val="20000"/>
                    <a:lumOff val="80000"/>
                  </a:schemeClr>
                </a:solidFill>
                <a:effectLst/>
                <a:latin typeface="Montserrat Light" panose="00000400000000000000" pitchFamily="2" charset="0"/>
              </a:rPr>
            </a:br>
            <a:r>
              <a:rPr lang="en-US" sz="2400" i="0" dirty="0">
                <a:solidFill>
                  <a:schemeClr val="accent1">
                    <a:lumMod val="20000"/>
                    <a:lumOff val="80000"/>
                  </a:schemeClr>
                </a:solidFill>
                <a:effectLst/>
                <a:latin typeface="Montserrat Light" panose="00000400000000000000" pitchFamily="2" charset="0"/>
              </a:rPr>
              <a:t>​</a:t>
            </a:r>
            <a:r>
              <a:rPr lang="en-US" sz="2400" i="0" u="sng" strike="noStrike" dirty="0">
                <a:solidFill>
                  <a:schemeClr val="accent1">
                    <a:lumMod val="20000"/>
                    <a:lumOff val="80000"/>
                  </a:schemeClr>
                </a:solidFill>
                <a:effectLst/>
                <a:latin typeface="Montserrat Light" panose="00000400000000000000" pitchFamily="2" charset="0"/>
                <a:hlinkClick r:id="rId4">
                  <a:extLst>
                    <a:ext uri="{A12FA001-AC4F-418D-AE19-62706E023703}">
                      <ahyp:hlinkClr xmlns:ahyp="http://schemas.microsoft.com/office/drawing/2018/hyperlinkcolor" val="tx"/>
                    </a:ext>
                  </a:extLst>
                </a:hlinkClick>
              </a:rPr>
              <a:t>cynthia.gray@tvc.texas.gov</a:t>
            </a:r>
            <a:br>
              <a:rPr lang="en-US" sz="2400" i="0" u="sng" strike="noStrike" dirty="0">
                <a:solidFill>
                  <a:schemeClr val="accent1">
                    <a:lumMod val="20000"/>
                    <a:lumOff val="80000"/>
                  </a:schemeClr>
                </a:solidFill>
                <a:effectLst/>
                <a:latin typeface="Montserrat Light" panose="00000400000000000000" pitchFamily="2" charset="0"/>
              </a:rPr>
            </a:br>
            <a:r>
              <a:rPr lang="en-US" sz="2400" i="0" u="none" strike="noStrike" dirty="0">
                <a:solidFill>
                  <a:schemeClr val="accent1">
                    <a:lumMod val="20000"/>
                    <a:lumOff val="80000"/>
                  </a:schemeClr>
                </a:solidFill>
                <a:effectLst/>
                <a:latin typeface="Montserrat Light" panose="00000400000000000000" pitchFamily="2" charset="0"/>
              </a:rPr>
              <a:t> </a:t>
            </a:r>
            <a:r>
              <a:rPr lang="en-US" sz="2400" i="0" dirty="0">
                <a:solidFill>
                  <a:schemeClr val="accent1">
                    <a:lumMod val="20000"/>
                    <a:lumOff val="80000"/>
                  </a:schemeClr>
                </a:solidFill>
                <a:effectLst/>
                <a:latin typeface="Montserrat Light" panose="00000400000000000000" pitchFamily="2" charset="0"/>
              </a:rPr>
              <a:t>​</a:t>
            </a:r>
            <a:r>
              <a:rPr lang="en-US" sz="2400" i="0" u="none" strike="noStrike" dirty="0">
                <a:solidFill>
                  <a:schemeClr val="accent1">
                    <a:lumMod val="20000"/>
                    <a:lumOff val="80000"/>
                  </a:schemeClr>
                </a:solidFill>
                <a:effectLst/>
                <a:latin typeface="Montserrat Light" panose="00000400000000000000" pitchFamily="2" charset="0"/>
              </a:rPr>
              <a:t>Cell: 512-815-7906</a:t>
            </a:r>
            <a:r>
              <a:rPr lang="en-US" sz="2400" b="0" i="0" dirty="0">
                <a:solidFill>
                  <a:schemeClr val="accent1">
                    <a:lumMod val="20000"/>
                    <a:lumOff val="80000"/>
                  </a:schemeClr>
                </a:solidFill>
                <a:effectLst/>
                <a:latin typeface="Montserrat Light" panose="00000400000000000000" pitchFamily="2" charset="0"/>
              </a:rPr>
              <a:t>​</a:t>
            </a:r>
            <a:br>
              <a:rPr lang="en-US" sz="2800" b="0" i="0" dirty="0">
                <a:solidFill>
                  <a:schemeClr val="accent1">
                    <a:lumMod val="20000"/>
                    <a:lumOff val="80000"/>
                  </a:schemeClr>
                </a:solidFill>
                <a:effectLst/>
                <a:latin typeface="Montserrat Light" panose="00000400000000000000" pitchFamily="2" charset="0"/>
              </a:rPr>
            </a:br>
            <a:endParaRPr lang="en-US" sz="2800" dirty="0">
              <a:solidFill>
                <a:schemeClr val="accent1">
                  <a:lumMod val="20000"/>
                  <a:lumOff val="80000"/>
                </a:schemeClr>
              </a:solidFill>
              <a:latin typeface="Montserrat Light" panose="00000400000000000000" pitchFamily="2" charset="0"/>
            </a:endParaRPr>
          </a:p>
        </p:txBody>
      </p:sp>
      <p:sp>
        <p:nvSpPr>
          <p:cNvPr id="13" name="TextBox 12">
            <a:extLst>
              <a:ext uri="{FF2B5EF4-FFF2-40B4-BE49-F238E27FC236}">
                <a16:creationId xmlns:a16="http://schemas.microsoft.com/office/drawing/2014/main" id="{2430161F-502E-4E9A-8361-E83ADAFC10E1}"/>
              </a:ext>
            </a:extLst>
          </p:cNvPr>
          <p:cNvSpPr txBox="1"/>
          <p:nvPr/>
        </p:nvSpPr>
        <p:spPr>
          <a:xfrm>
            <a:off x="587705" y="1219455"/>
            <a:ext cx="7448948" cy="1569660"/>
          </a:xfrm>
          <a:prstGeom prst="rect">
            <a:avLst/>
          </a:prstGeom>
          <a:noFill/>
        </p:spPr>
        <p:txBody>
          <a:bodyPr wrap="square" rtlCol="0">
            <a:spAutoFit/>
          </a:bodyPr>
          <a:lstStyle/>
          <a:p>
            <a:pPr marL="0" indent="0" algn="l" rtl="0" fontAlgn="base">
              <a:buNone/>
            </a:pPr>
            <a:r>
              <a:rPr lang="en-US" sz="2400" b="1" i="0">
                <a:solidFill>
                  <a:schemeClr val="accent1">
                    <a:lumMod val="20000"/>
                    <a:lumOff val="80000"/>
                  </a:schemeClr>
                </a:solidFill>
                <a:effectLst/>
                <a:latin typeface="Montserrat Light" panose="00000400000000000000" pitchFamily="2" charset="0"/>
              </a:rPr>
              <a:t>Terri Williams, MA, LPC</a:t>
            </a:r>
          </a:p>
          <a:p>
            <a:pPr marL="0" indent="0" algn="l" rtl="0" fontAlgn="base">
              <a:buNone/>
            </a:pPr>
            <a:r>
              <a:rPr lang="en-US" sz="2400" b="1" u="none" strike="noStrike">
                <a:solidFill>
                  <a:schemeClr val="accent1">
                    <a:lumMod val="20000"/>
                    <a:lumOff val="80000"/>
                  </a:schemeClr>
                </a:solidFill>
                <a:latin typeface="Montserrat Light" panose="00000400000000000000" pitchFamily="2" charset="0"/>
              </a:rPr>
              <a:t>Justice Involved </a:t>
            </a:r>
            <a:r>
              <a:rPr lang="en-US" sz="2400" i="0" u="none" strike="noStrike">
                <a:solidFill>
                  <a:schemeClr val="accent1">
                    <a:lumMod val="20000"/>
                    <a:lumOff val="80000"/>
                  </a:schemeClr>
                </a:solidFill>
                <a:effectLst/>
                <a:latin typeface="Montserrat Light" panose="00000400000000000000" pitchFamily="2" charset="0"/>
              </a:rPr>
              <a:t>Veteran Program Manager</a:t>
            </a:r>
            <a:r>
              <a:rPr lang="en-US" sz="2400" i="0">
                <a:solidFill>
                  <a:schemeClr val="accent1">
                    <a:lumMod val="20000"/>
                    <a:lumOff val="80000"/>
                  </a:schemeClr>
                </a:solidFill>
                <a:effectLst/>
                <a:latin typeface="Montserrat Light" panose="00000400000000000000" pitchFamily="2" charset="0"/>
              </a:rPr>
              <a:t>​</a:t>
            </a:r>
          </a:p>
          <a:p>
            <a:pPr marL="0" indent="0" algn="l" rtl="0" fontAlgn="base">
              <a:buNone/>
            </a:pPr>
            <a:r>
              <a:rPr lang="en-US" sz="2400" u="sng">
                <a:solidFill>
                  <a:schemeClr val="accent1">
                    <a:lumMod val="20000"/>
                    <a:lumOff val="80000"/>
                  </a:schemeClr>
                </a:solidFill>
                <a:latin typeface="Montserrat Light" panose="00000400000000000000" pitchFamily="2" charset="0"/>
                <a:hlinkClick r:id="rId5">
                  <a:extLst>
                    <a:ext uri="{A12FA001-AC4F-418D-AE19-62706E023703}">
                      <ahyp:hlinkClr xmlns:ahyp="http://schemas.microsoft.com/office/drawing/2018/hyperlinkcolor" val="tx"/>
                    </a:ext>
                  </a:extLst>
                </a:hlinkClick>
              </a:rPr>
              <a:t>t</a:t>
            </a:r>
            <a:r>
              <a:rPr lang="en-US" sz="2400" i="0" u="sng" strike="noStrike">
                <a:solidFill>
                  <a:schemeClr val="accent1">
                    <a:lumMod val="20000"/>
                    <a:lumOff val="80000"/>
                  </a:schemeClr>
                </a:solidFill>
                <a:effectLst/>
                <a:latin typeface="Montserrat Light" panose="00000400000000000000" pitchFamily="2" charset="0"/>
                <a:hlinkClick r:id="rId5">
                  <a:extLst>
                    <a:ext uri="{A12FA001-AC4F-418D-AE19-62706E023703}">
                      <ahyp:hlinkClr xmlns:ahyp="http://schemas.microsoft.com/office/drawing/2018/hyperlinkcolor" val="tx"/>
                    </a:ext>
                  </a:extLst>
                </a:hlinkClick>
              </a:rPr>
              <a:t>erri.willia</a:t>
            </a:r>
            <a:r>
              <a:rPr lang="en-US" sz="2400" u="sng">
                <a:solidFill>
                  <a:schemeClr val="accent1">
                    <a:lumMod val="20000"/>
                    <a:lumOff val="80000"/>
                  </a:schemeClr>
                </a:solidFill>
                <a:latin typeface="Montserrat Light" panose="00000400000000000000" pitchFamily="2" charset="0"/>
                <a:hlinkClick r:id="rId5">
                  <a:extLst>
                    <a:ext uri="{A12FA001-AC4F-418D-AE19-62706E023703}">
                      <ahyp:hlinkClr xmlns:ahyp="http://schemas.microsoft.com/office/drawing/2018/hyperlinkcolor" val="tx"/>
                    </a:ext>
                  </a:extLst>
                </a:hlinkClick>
              </a:rPr>
              <a:t>ms@</a:t>
            </a:r>
            <a:r>
              <a:rPr lang="en-US" sz="2400" i="0" u="sng" strike="noStrike">
                <a:solidFill>
                  <a:schemeClr val="accent1">
                    <a:lumMod val="20000"/>
                    <a:lumOff val="80000"/>
                  </a:schemeClr>
                </a:solidFill>
                <a:effectLst/>
                <a:latin typeface="Montserrat Light" panose="00000400000000000000" pitchFamily="2" charset="0"/>
                <a:hlinkClick r:id="rId5">
                  <a:extLst>
                    <a:ext uri="{A12FA001-AC4F-418D-AE19-62706E023703}">
                      <ahyp:hlinkClr xmlns:ahyp="http://schemas.microsoft.com/office/drawing/2018/hyperlinkcolor" val="tx"/>
                    </a:ext>
                  </a:extLst>
                </a:hlinkClick>
              </a:rPr>
              <a:t>tvc.texas.gov</a:t>
            </a:r>
            <a:r>
              <a:rPr lang="en-US" sz="2400" i="0" u="none" strike="noStrike">
                <a:solidFill>
                  <a:schemeClr val="accent1">
                    <a:lumMod val="20000"/>
                    <a:lumOff val="80000"/>
                  </a:schemeClr>
                </a:solidFill>
                <a:effectLst/>
                <a:latin typeface="Montserrat Light" panose="00000400000000000000" pitchFamily="2" charset="0"/>
              </a:rPr>
              <a:t> </a:t>
            </a:r>
            <a:r>
              <a:rPr lang="en-US" sz="2400" i="0">
                <a:solidFill>
                  <a:schemeClr val="accent1">
                    <a:lumMod val="20000"/>
                    <a:lumOff val="80000"/>
                  </a:schemeClr>
                </a:solidFill>
                <a:effectLst/>
                <a:latin typeface="Montserrat Light" panose="00000400000000000000" pitchFamily="2" charset="0"/>
              </a:rPr>
              <a:t>​</a:t>
            </a:r>
          </a:p>
          <a:p>
            <a:pPr marL="0" indent="0" algn="l" rtl="0" fontAlgn="base">
              <a:buNone/>
            </a:pPr>
            <a:r>
              <a:rPr lang="en-US" sz="2400" i="0" u="none" strike="noStrike">
                <a:solidFill>
                  <a:schemeClr val="accent1">
                    <a:lumMod val="20000"/>
                    <a:lumOff val="80000"/>
                  </a:schemeClr>
                </a:solidFill>
                <a:effectLst/>
                <a:latin typeface="Montserrat Light" panose="00000400000000000000" pitchFamily="2" charset="0"/>
              </a:rPr>
              <a:t>Cell : 737-237-4080</a:t>
            </a:r>
            <a:endParaRPr lang="en-US" sz="2400" i="0">
              <a:solidFill>
                <a:schemeClr val="accent1">
                  <a:lumMod val="20000"/>
                  <a:lumOff val="80000"/>
                </a:schemeClr>
              </a:solidFill>
              <a:effectLst/>
              <a:latin typeface="Montserrat Light" panose="00000400000000000000" pitchFamily="2" charset="0"/>
            </a:endParaRPr>
          </a:p>
        </p:txBody>
      </p:sp>
      <p:pic>
        <p:nvPicPr>
          <p:cNvPr id="7" name="Picture 6" descr="Logo, company name&#10;&#10;Description automatically generated">
            <a:extLst>
              <a:ext uri="{FF2B5EF4-FFF2-40B4-BE49-F238E27FC236}">
                <a16:creationId xmlns:a16="http://schemas.microsoft.com/office/drawing/2014/main" id="{E77EEC17-6E7A-43B6-B7BE-A47132727B8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8587" y="3158686"/>
            <a:ext cx="1875222" cy="3032194"/>
          </a:xfrm>
          <a:prstGeom prst="rect">
            <a:avLst/>
          </a:prstGeom>
        </p:spPr>
      </p:pic>
    </p:spTree>
    <p:custDataLst>
      <p:tags r:id="rId1"/>
    </p:custDataLst>
    <p:extLst>
      <p:ext uri="{BB962C8B-B14F-4D97-AF65-F5344CB8AC3E}">
        <p14:creationId xmlns:p14="http://schemas.microsoft.com/office/powerpoint/2010/main" val="33829866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1326</Words>
  <Application>Microsoft Office PowerPoint</Application>
  <PresentationFormat>Widescreen</PresentationFormat>
  <Paragraphs>94</Paragraphs>
  <Slides>9</Slides>
  <Notes>7</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Calibri Light</vt:lpstr>
      <vt:lpstr>Cinzel</vt:lpstr>
      <vt:lpstr>Montserrat Light</vt:lpstr>
      <vt:lpstr>Montserrat Light Italics</vt:lpstr>
      <vt:lpstr>Segoe UI</vt:lpstr>
      <vt:lpstr>Verdana</vt:lpstr>
      <vt:lpstr>Office Theme</vt:lpstr>
      <vt:lpstr>PowerPoint Presentation</vt:lpstr>
      <vt:lpstr> </vt:lpstr>
      <vt:lpstr> </vt:lpstr>
      <vt:lpstr> </vt:lpstr>
      <vt:lpstr> </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Hipp</dc:creator>
  <cp:lastModifiedBy>Terri Williams</cp:lastModifiedBy>
  <cp:revision>1</cp:revision>
  <dcterms:created xsi:type="dcterms:W3CDTF">2022-03-03T19:57:07Z</dcterms:created>
  <dcterms:modified xsi:type="dcterms:W3CDTF">2022-03-30T19:37:45Z</dcterms:modified>
</cp:coreProperties>
</file>